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jpg_small"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256" r:id="rId2"/>
    <p:sldId id="379" r:id="rId3"/>
    <p:sldId id="453" r:id="rId4"/>
    <p:sldId id="454" r:id="rId5"/>
    <p:sldId id="455" r:id="rId6"/>
    <p:sldId id="447" r:id="rId7"/>
    <p:sldId id="456" r:id="rId8"/>
    <p:sldId id="463" r:id="rId9"/>
    <p:sldId id="465" r:id="rId10"/>
    <p:sldId id="448" r:id="rId11"/>
    <p:sldId id="449" r:id="rId12"/>
    <p:sldId id="457" r:id="rId13"/>
    <p:sldId id="458" r:id="rId14"/>
    <p:sldId id="459" r:id="rId15"/>
    <p:sldId id="460" r:id="rId16"/>
    <p:sldId id="461" r:id="rId17"/>
    <p:sldId id="451" r:id="rId18"/>
    <p:sldId id="452" r:id="rId19"/>
    <p:sldId id="385" r:id="rId20"/>
    <p:sldId id="390" r:id="rId21"/>
    <p:sldId id="814" r:id="rId22"/>
    <p:sldId id="815" r:id="rId23"/>
    <p:sldId id="724" r:id="rId24"/>
    <p:sldId id="632" r:id="rId25"/>
    <p:sldId id="789" r:id="rId26"/>
    <p:sldId id="633" r:id="rId27"/>
    <p:sldId id="462" r:id="rId28"/>
    <p:sldId id="466" r:id="rId29"/>
    <p:sldId id="413" r:id="rId30"/>
    <p:sldId id="414" r:id="rId31"/>
    <p:sldId id="521" r:id="rId32"/>
    <p:sldId id="373" r:id="rId33"/>
    <p:sldId id="374" r:id="rId34"/>
    <p:sldId id="331" r:id="rId35"/>
    <p:sldId id="333" r:id="rId36"/>
    <p:sldId id="335" r:id="rId37"/>
    <p:sldId id="498" r:id="rId38"/>
    <p:sldId id="625" r:id="rId39"/>
    <p:sldId id="418" r:id="rId40"/>
    <p:sldId id="268" r:id="rId41"/>
    <p:sldId id="294" r:id="rId42"/>
    <p:sldId id="636" r:id="rId43"/>
    <p:sldId id="808" r:id="rId44"/>
    <p:sldId id="809" r:id="rId45"/>
    <p:sldId id="810" r:id="rId46"/>
    <p:sldId id="811" r:id="rId47"/>
    <p:sldId id="812" r:id="rId48"/>
    <p:sldId id="813" r:id="rId49"/>
    <p:sldId id="804" r:id="rId50"/>
    <p:sldId id="805" r:id="rId51"/>
    <p:sldId id="807" r:id="rId52"/>
    <p:sldId id="663" r:id="rId53"/>
    <p:sldId id="267"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96F0582-35AF-4963-8425-FC9E34F0D4EC}">
          <p14:sldIdLst>
            <p14:sldId id="256"/>
          </p14:sldIdLst>
        </p14:section>
        <p14:section name="Section 2: Whole-School and Inclusive Approaches" id="{CF0EB7F9-D2A0-4C78-8774-A95893C74347}">
          <p14:sldIdLst>
            <p14:sldId id="379"/>
            <p14:sldId id="453"/>
            <p14:sldId id="454"/>
            <p14:sldId id="455"/>
            <p14:sldId id="447"/>
            <p14:sldId id="456"/>
            <p14:sldId id="463"/>
            <p14:sldId id="465"/>
            <p14:sldId id="448"/>
            <p14:sldId id="449"/>
            <p14:sldId id="457"/>
            <p14:sldId id="458"/>
            <p14:sldId id="459"/>
            <p14:sldId id="460"/>
            <p14:sldId id="461"/>
            <p14:sldId id="451"/>
            <p14:sldId id="452"/>
            <p14:sldId id="385"/>
            <p14:sldId id="390"/>
            <p14:sldId id="814"/>
            <p14:sldId id="815"/>
            <p14:sldId id="724"/>
            <p14:sldId id="632"/>
            <p14:sldId id="789"/>
            <p14:sldId id="633"/>
            <p14:sldId id="462"/>
            <p14:sldId id="466"/>
            <p14:sldId id="413"/>
            <p14:sldId id="414"/>
            <p14:sldId id="521"/>
          </p14:sldIdLst>
        </p14:section>
        <p14:section name="Section 3: Inclusion" id="{43F477D2-58A3-4FC7-8A31-D1FE1EC575B9}">
          <p14:sldIdLst>
            <p14:sldId id="373"/>
            <p14:sldId id="374"/>
            <p14:sldId id="331"/>
            <p14:sldId id="333"/>
            <p14:sldId id="335"/>
            <p14:sldId id="498"/>
            <p14:sldId id="625"/>
            <p14:sldId id="418"/>
            <p14:sldId id="268"/>
            <p14:sldId id="294"/>
          </p14:sldIdLst>
        </p14:section>
        <p14:section name="Section 4: Low Arousal Approaches" id="{E55CD984-317F-4996-B8A6-5A678AA54655}">
          <p14:sldIdLst/>
        </p14:section>
        <p14:section name="Useful Resources" id="{993362A0-CCDC-465F-9A0D-76E3EE36E3C0}">
          <p14:sldIdLst>
            <p14:sldId id="636"/>
            <p14:sldId id="808"/>
            <p14:sldId id="809"/>
            <p14:sldId id="810"/>
            <p14:sldId id="811"/>
            <p14:sldId id="812"/>
            <p14:sldId id="813"/>
            <p14:sldId id="804"/>
            <p14:sldId id="805"/>
            <p14:sldId id="807"/>
            <p14:sldId id="663"/>
            <p14:sldId id="2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A4D6F9-8EE3-4605-A61C-2E217D0AD67E}" v="14" dt="2025-04-10T05:31:34.1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1" autoAdjust="0"/>
    <p:restoredTop sz="87060" autoAdjust="0"/>
  </p:normalViewPr>
  <p:slideViewPr>
    <p:cSldViewPr snapToGrid="0" snapToObjects="1">
      <p:cViewPr varScale="1">
        <p:scale>
          <a:sx n="63" d="100"/>
          <a:sy n="63" d="100"/>
        </p:scale>
        <p:origin x="2059" y="2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D Morewood" userId="c73ece7d93f9721e" providerId="LiveId" clId="{66A4D6F9-8EE3-4605-A61C-2E217D0AD67E}"/>
    <pc:docChg chg="undo custSel addSld delSld modSld delSection modSection">
      <pc:chgData name="Gareth D Morewood" userId="c73ece7d93f9721e" providerId="LiveId" clId="{66A4D6F9-8EE3-4605-A61C-2E217D0AD67E}" dt="2025-04-10T05:31:38.897" v="556" actId="47"/>
      <pc:docMkLst>
        <pc:docMk/>
      </pc:docMkLst>
      <pc:sldChg chg="addSp modSp mod">
        <pc:chgData name="Gareth D Morewood" userId="c73ece7d93f9721e" providerId="LiveId" clId="{66A4D6F9-8EE3-4605-A61C-2E217D0AD67E}" dt="2025-04-09T16:19:00.697" v="83" actId="20577"/>
        <pc:sldMkLst>
          <pc:docMk/>
          <pc:sldMk cId="2913840683" sldId="256"/>
        </pc:sldMkLst>
        <pc:spChg chg="add mod">
          <ac:chgData name="Gareth D Morewood" userId="c73ece7d93f9721e" providerId="LiveId" clId="{66A4D6F9-8EE3-4605-A61C-2E217D0AD67E}" dt="2025-04-09T16:18:04.754" v="12"/>
          <ac:spMkLst>
            <pc:docMk/>
            <pc:sldMk cId="2913840683" sldId="256"/>
            <ac:spMk id="2" creationId="{5CF893D9-5CBE-6004-788F-7AF859BF5822}"/>
          </ac:spMkLst>
        </pc:spChg>
        <pc:spChg chg="mod">
          <ac:chgData name="Gareth D Morewood" userId="c73ece7d93f9721e" providerId="LiveId" clId="{66A4D6F9-8EE3-4605-A61C-2E217D0AD67E}" dt="2025-04-09T16:19:00.697" v="83" actId="20577"/>
          <ac:spMkLst>
            <pc:docMk/>
            <pc:sldMk cId="2913840683" sldId="256"/>
            <ac:spMk id="3" creationId="{CEEAB82C-2186-4652-86B4-52CA6DC18B3F}"/>
          </ac:spMkLst>
        </pc:spChg>
      </pc:sldChg>
      <pc:sldChg chg="addSp modSp mod">
        <pc:chgData name="Gareth D Morewood" userId="c73ece7d93f9721e" providerId="LiveId" clId="{66A4D6F9-8EE3-4605-A61C-2E217D0AD67E}" dt="2025-04-10T05:28:41.430" v="547" actId="1076"/>
        <pc:sldMkLst>
          <pc:docMk/>
          <pc:sldMk cId="3885699178" sldId="267"/>
        </pc:sldMkLst>
        <pc:picChg chg="add mod">
          <ac:chgData name="Gareth D Morewood" userId="c73ece7d93f9721e" providerId="LiveId" clId="{66A4D6F9-8EE3-4605-A61C-2E217D0AD67E}" dt="2025-04-10T05:28:37.385" v="546" actId="1076"/>
          <ac:picMkLst>
            <pc:docMk/>
            <pc:sldMk cId="3885699178" sldId="267"/>
            <ac:picMk id="3" creationId="{7F8AF609-DBBC-B08E-7616-D4765A3938F7}"/>
          </ac:picMkLst>
        </pc:picChg>
        <pc:picChg chg="add mod">
          <ac:chgData name="Gareth D Morewood" userId="c73ece7d93f9721e" providerId="LiveId" clId="{66A4D6F9-8EE3-4605-A61C-2E217D0AD67E}" dt="2025-04-10T05:28:41.430" v="547" actId="1076"/>
          <ac:picMkLst>
            <pc:docMk/>
            <pc:sldMk cId="3885699178" sldId="267"/>
            <ac:picMk id="4" creationId="{ED1BB5FE-8213-1F71-F3B0-3DB1FEC5181D}"/>
          </ac:picMkLst>
        </pc:picChg>
      </pc:sldChg>
      <pc:sldChg chg="del">
        <pc:chgData name="Gareth D Morewood" userId="c73ece7d93f9721e" providerId="LiveId" clId="{66A4D6F9-8EE3-4605-A61C-2E217D0AD67E}" dt="2025-04-09T16:17:35.712" v="11" actId="47"/>
        <pc:sldMkLst>
          <pc:docMk/>
          <pc:sldMk cId="1001702068" sldId="273"/>
        </pc:sldMkLst>
      </pc:sldChg>
      <pc:sldChg chg="del">
        <pc:chgData name="Gareth D Morewood" userId="c73ece7d93f9721e" providerId="LiveId" clId="{66A4D6F9-8EE3-4605-A61C-2E217D0AD67E}" dt="2025-04-09T16:17:35.712" v="11" actId="47"/>
        <pc:sldMkLst>
          <pc:docMk/>
          <pc:sldMk cId="1575139047" sldId="274"/>
        </pc:sldMkLst>
      </pc:sldChg>
      <pc:sldChg chg="del">
        <pc:chgData name="Gareth D Morewood" userId="c73ece7d93f9721e" providerId="LiveId" clId="{66A4D6F9-8EE3-4605-A61C-2E217D0AD67E}" dt="2025-04-09T16:16:32.454" v="6" actId="47"/>
        <pc:sldMkLst>
          <pc:docMk/>
          <pc:sldMk cId="0" sldId="287"/>
        </pc:sldMkLst>
      </pc:sldChg>
      <pc:sldChg chg="del">
        <pc:chgData name="Gareth D Morewood" userId="c73ece7d93f9721e" providerId="LiveId" clId="{66A4D6F9-8EE3-4605-A61C-2E217D0AD67E}" dt="2025-04-09T16:17:35.712" v="11" actId="47"/>
        <pc:sldMkLst>
          <pc:docMk/>
          <pc:sldMk cId="2861510926" sldId="325"/>
        </pc:sldMkLst>
      </pc:sldChg>
      <pc:sldChg chg="del">
        <pc:chgData name="Gareth D Morewood" userId="c73ece7d93f9721e" providerId="LiveId" clId="{66A4D6F9-8EE3-4605-A61C-2E217D0AD67E}" dt="2025-04-09T16:16:40.902" v="7" actId="47"/>
        <pc:sldMkLst>
          <pc:docMk/>
          <pc:sldMk cId="792556254" sldId="334"/>
        </pc:sldMkLst>
      </pc:sldChg>
      <pc:sldChg chg="del">
        <pc:chgData name="Gareth D Morewood" userId="c73ece7d93f9721e" providerId="LiveId" clId="{66A4D6F9-8EE3-4605-A61C-2E217D0AD67E}" dt="2025-04-09T16:16:32.454" v="6" actId="47"/>
        <pc:sldMkLst>
          <pc:docMk/>
          <pc:sldMk cId="1800803817" sldId="336"/>
        </pc:sldMkLst>
      </pc:sldChg>
      <pc:sldChg chg="del">
        <pc:chgData name="Gareth D Morewood" userId="c73ece7d93f9721e" providerId="LiveId" clId="{66A4D6F9-8EE3-4605-A61C-2E217D0AD67E}" dt="2025-04-09T16:16:32.454" v="6" actId="47"/>
        <pc:sldMkLst>
          <pc:docMk/>
          <pc:sldMk cId="3203849482" sldId="337"/>
        </pc:sldMkLst>
      </pc:sldChg>
      <pc:sldChg chg="del">
        <pc:chgData name="Gareth D Morewood" userId="c73ece7d93f9721e" providerId="LiveId" clId="{66A4D6F9-8EE3-4605-A61C-2E217D0AD67E}" dt="2025-04-09T16:16:32.454" v="6" actId="47"/>
        <pc:sldMkLst>
          <pc:docMk/>
          <pc:sldMk cId="0" sldId="339"/>
        </pc:sldMkLst>
      </pc:sldChg>
      <pc:sldChg chg="del">
        <pc:chgData name="Gareth D Morewood" userId="c73ece7d93f9721e" providerId="LiveId" clId="{66A4D6F9-8EE3-4605-A61C-2E217D0AD67E}" dt="2025-04-09T16:16:32.454" v="6" actId="47"/>
        <pc:sldMkLst>
          <pc:docMk/>
          <pc:sldMk cId="0" sldId="340"/>
        </pc:sldMkLst>
      </pc:sldChg>
      <pc:sldChg chg="del">
        <pc:chgData name="Gareth D Morewood" userId="c73ece7d93f9721e" providerId="LiveId" clId="{66A4D6F9-8EE3-4605-A61C-2E217D0AD67E}" dt="2025-04-09T16:16:32.454" v="6" actId="47"/>
        <pc:sldMkLst>
          <pc:docMk/>
          <pc:sldMk cId="0" sldId="341"/>
        </pc:sldMkLst>
      </pc:sldChg>
      <pc:sldChg chg="del">
        <pc:chgData name="Gareth D Morewood" userId="c73ece7d93f9721e" providerId="LiveId" clId="{66A4D6F9-8EE3-4605-A61C-2E217D0AD67E}" dt="2025-04-09T16:16:32.454" v="6" actId="47"/>
        <pc:sldMkLst>
          <pc:docMk/>
          <pc:sldMk cId="0" sldId="342"/>
        </pc:sldMkLst>
      </pc:sldChg>
      <pc:sldChg chg="del">
        <pc:chgData name="Gareth D Morewood" userId="c73ece7d93f9721e" providerId="LiveId" clId="{66A4D6F9-8EE3-4605-A61C-2E217D0AD67E}" dt="2025-04-09T16:16:32.454" v="6" actId="47"/>
        <pc:sldMkLst>
          <pc:docMk/>
          <pc:sldMk cId="0" sldId="344"/>
        </pc:sldMkLst>
      </pc:sldChg>
      <pc:sldChg chg="del">
        <pc:chgData name="Gareth D Morewood" userId="c73ece7d93f9721e" providerId="LiveId" clId="{66A4D6F9-8EE3-4605-A61C-2E217D0AD67E}" dt="2025-04-09T16:16:32.454" v="6" actId="47"/>
        <pc:sldMkLst>
          <pc:docMk/>
          <pc:sldMk cId="0" sldId="345"/>
        </pc:sldMkLst>
      </pc:sldChg>
      <pc:sldChg chg="del">
        <pc:chgData name="Gareth D Morewood" userId="c73ece7d93f9721e" providerId="LiveId" clId="{66A4D6F9-8EE3-4605-A61C-2E217D0AD67E}" dt="2025-04-09T16:16:32.454" v="6" actId="47"/>
        <pc:sldMkLst>
          <pc:docMk/>
          <pc:sldMk cId="0" sldId="346"/>
        </pc:sldMkLst>
      </pc:sldChg>
      <pc:sldChg chg="del">
        <pc:chgData name="Gareth D Morewood" userId="c73ece7d93f9721e" providerId="LiveId" clId="{66A4D6F9-8EE3-4605-A61C-2E217D0AD67E}" dt="2025-04-09T16:16:32.454" v="6" actId="47"/>
        <pc:sldMkLst>
          <pc:docMk/>
          <pc:sldMk cId="0" sldId="347"/>
        </pc:sldMkLst>
      </pc:sldChg>
      <pc:sldChg chg="del">
        <pc:chgData name="Gareth D Morewood" userId="c73ece7d93f9721e" providerId="LiveId" clId="{66A4D6F9-8EE3-4605-A61C-2E217D0AD67E}" dt="2025-04-09T16:16:32.454" v="6" actId="47"/>
        <pc:sldMkLst>
          <pc:docMk/>
          <pc:sldMk cId="0" sldId="348"/>
        </pc:sldMkLst>
      </pc:sldChg>
      <pc:sldChg chg="del">
        <pc:chgData name="Gareth D Morewood" userId="c73ece7d93f9721e" providerId="LiveId" clId="{66A4D6F9-8EE3-4605-A61C-2E217D0AD67E}" dt="2025-04-09T16:16:32.454" v="6" actId="47"/>
        <pc:sldMkLst>
          <pc:docMk/>
          <pc:sldMk cId="3419305322" sldId="349"/>
        </pc:sldMkLst>
      </pc:sldChg>
      <pc:sldChg chg="del">
        <pc:chgData name="Gareth D Morewood" userId="c73ece7d93f9721e" providerId="LiveId" clId="{66A4D6F9-8EE3-4605-A61C-2E217D0AD67E}" dt="2025-04-09T16:15:51.036" v="4" actId="47"/>
        <pc:sldMkLst>
          <pc:docMk/>
          <pc:sldMk cId="0" sldId="362"/>
        </pc:sldMkLst>
      </pc:sldChg>
      <pc:sldChg chg="del">
        <pc:chgData name="Gareth D Morewood" userId="c73ece7d93f9721e" providerId="LiveId" clId="{66A4D6F9-8EE3-4605-A61C-2E217D0AD67E}" dt="2025-04-09T16:15:51.036" v="4" actId="47"/>
        <pc:sldMkLst>
          <pc:docMk/>
          <pc:sldMk cId="0" sldId="364"/>
        </pc:sldMkLst>
      </pc:sldChg>
      <pc:sldChg chg="del">
        <pc:chgData name="Gareth D Morewood" userId="c73ece7d93f9721e" providerId="LiveId" clId="{66A4D6F9-8EE3-4605-A61C-2E217D0AD67E}" dt="2025-04-09T16:15:51.036" v="4" actId="47"/>
        <pc:sldMkLst>
          <pc:docMk/>
          <pc:sldMk cId="0" sldId="366"/>
        </pc:sldMkLst>
      </pc:sldChg>
      <pc:sldChg chg="del">
        <pc:chgData name="Gareth D Morewood" userId="c73ece7d93f9721e" providerId="LiveId" clId="{66A4D6F9-8EE3-4605-A61C-2E217D0AD67E}" dt="2025-04-09T16:15:51.036" v="4" actId="47"/>
        <pc:sldMkLst>
          <pc:docMk/>
          <pc:sldMk cId="0" sldId="367"/>
        </pc:sldMkLst>
      </pc:sldChg>
      <pc:sldChg chg="del">
        <pc:chgData name="Gareth D Morewood" userId="c73ece7d93f9721e" providerId="LiveId" clId="{66A4D6F9-8EE3-4605-A61C-2E217D0AD67E}" dt="2025-04-09T16:17:17.308" v="10" actId="47"/>
        <pc:sldMkLst>
          <pc:docMk/>
          <pc:sldMk cId="0" sldId="371"/>
        </pc:sldMkLst>
      </pc:sldChg>
      <pc:sldChg chg="del">
        <pc:chgData name="Gareth D Morewood" userId="c73ece7d93f9721e" providerId="LiveId" clId="{66A4D6F9-8EE3-4605-A61C-2E217D0AD67E}" dt="2025-04-09T16:17:17.308" v="10" actId="47"/>
        <pc:sldMkLst>
          <pc:docMk/>
          <pc:sldMk cId="0" sldId="372"/>
        </pc:sldMkLst>
      </pc:sldChg>
      <pc:sldChg chg="del">
        <pc:chgData name="Gareth D Morewood" userId="c73ece7d93f9721e" providerId="LiveId" clId="{66A4D6F9-8EE3-4605-A61C-2E217D0AD67E}" dt="2025-04-09T16:17:17.308" v="10" actId="47"/>
        <pc:sldMkLst>
          <pc:docMk/>
          <pc:sldMk cId="0" sldId="375"/>
        </pc:sldMkLst>
      </pc:sldChg>
      <pc:sldChg chg="del">
        <pc:chgData name="Gareth D Morewood" userId="c73ece7d93f9721e" providerId="LiveId" clId="{66A4D6F9-8EE3-4605-A61C-2E217D0AD67E}" dt="2025-04-09T16:17:17.308" v="10" actId="47"/>
        <pc:sldMkLst>
          <pc:docMk/>
          <pc:sldMk cId="0" sldId="377"/>
        </pc:sldMkLst>
      </pc:sldChg>
      <pc:sldChg chg="del">
        <pc:chgData name="Gareth D Morewood" userId="c73ece7d93f9721e" providerId="LiveId" clId="{66A4D6F9-8EE3-4605-A61C-2E217D0AD67E}" dt="2025-04-09T16:17:17.308" v="10" actId="47"/>
        <pc:sldMkLst>
          <pc:docMk/>
          <pc:sldMk cId="0" sldId="378"/>
        </pc:sldMkLst>
      </pc:sldChg>
      <pc:sldChg chg="modSp add mod">
        <pc:chgData name="Gareth D Morewood" userId="c73ece7d93f9721e" providerId="LiveId" clId="{66A4D6F9-8EE3-4605-A61C-2E217D0AD67E}" dt="2025-04-09T16:20:10.665" v="109" actId="12"/>
        <pc:sldMkLst>
          <pc:docMk/>
          <pc:sldMk cId="0" sldId="379"/>
        </pc:sldMkLst>
        <pc:spChg chg="mod">
          <ac:chgData name="Gareth D Morewood" userId="c73ece7d93f9721e" providerId="LiveId" clId="{66A4D6F9-8EE3-4605-A61C-2E217D0AD67E}" dt="2025-04-09T16:20:10.665" v="109" actId="12"/>
          <ac:spMkLst>
            <pc:docMk/>
            <pc:sldMk cId="0" sldId="379"/>
            <ac:spMk id="2" creationId="{00000000-0000-0000-0000-000000000000}"/>
          </ac:spMkLst>
        </pc:spChg>
        <pc:spChg chg="mod">
          <ac:chgData name="Gareth D Morewood" userId="c73ece7d93f9721e" providerId="LiveId" clId="{66A4D6F9-8EE3-4605-A61C-2E217D0AD67E}" dt="2025-04-09T16:19:56.996" v="102" actId="1076"/>
          <ac:spMkLst>
            <pc:docMk/>
            <pc:sldMk cId="0" sldId="379"/>
            <ac:spMk id="3" creationId="{00000000-0000-0000-0000-000000000000}"/>
          </ac:spMkLst>
        </pc:spChg>
      </pc:sldChg>
      <pc:sldChg chg="modSp add mod">
        <pc:chgData name="Gareth D Morewood" userId="c73ece7d93f9721e" providerId="LiveId" clId="{66A4D6F9-8EE3-4605-A61C-2E217D0AD67E}" dt="2025-04-09T16:31:38.501" v="442" actId="1076"/>
        <pc:sldMkLst>
          <pc:docMk/>
          <pc:sldMk cId="2421369739" sldId="385"/>
        </pc:sldMkLst>
        <pc:spChg chg="mod">
          <ac:chgData name="Gareth D Morewood" userId="c73ece7d93f9721e" providerId="LiveId" clId="{66A4D6F9-8EE3-4605-A61C-2E217D0AD67E}" dt="2025-04-09T16:31:38.501" v="442" actId="1076"/>
          <ac:spMkLst>
            <pc:docMk/>
            <pc:sldMk cId="2421369739" sldId="385"/>
            <ac:spMk id="2" creationId="{00000000-0000-0000-0000-000000000000}"/>
          </ac:spMkLst>
        </pc:spChg>
        <pc:spChg chg="mod">
          <ac:chgData name="Gareth D Morewood" userId="c73ece7d93f9721e" providerId="LiveId" clId="{66A4D6F9-8EE3-4605-A61C-2E217D0AD67E}" dt="2025-04-09T16:31:34.910" v="441" actId="1076"/>
          <ac:spMkLst>
            <pc:docMk/>
            <pc:sldMk cId="2421369739" sldId="385"/>
            <ac:spMk id="3" creationId="{00000000-0000-0000-0000-000000000000}"/>
          </ac:spMkLst>
        </pc:spChg>
      </pc:sldChg>
      <pc:sldChg chg="del">
        <pc:chgData name="Gareth D Morewood" userId="c73ece7d93f9721e" providerId="LiveId" clId="{66A4D6F9-8EE3-4605-A61C-2E217D0AD67E}" dt="2025-04-09T16:17:35.712" v="11" actId="47"/>
        <pc:sldMkLst>
          <pc:docMk/>
          <pc:sldMk cId="1228424368" sldId="388"/>
        </pc:sldMkLst>
      </pc:sldChg>
      <pc:sldChg chg="del">
        <pc:chgData name="Gareth D Morewood" userId="c73ece7d93f9721e" providerId="LiveId" clId="{66A4D6F9-8EE3-4605-A61C-2E217D0AD67E}" dt="2025-04-09T16:17:17.308" v="10" actId="47"/>
        <pc:sldMkLst>
          <pc:docMk/>
          <pc:sldMk cId="485421182" sldId="390"/>
        </pc:sldMkLst>
      </pc:sldChg>
      <pc:sldChg chg="modSp add mod">
        <pc:chgData name="Gareth D Morewood" userId="c73ece7d93f9721e" providerId="LiveId" clId="{66A4D6F9-8EE3-4605-A61C-2E217D0AD67E}" dt="2025-04-09T16:32:07.659" v="451" actId="1076"/>
        <pc:sldMkLst>
          <pc:docMk/>
          <pc:sldMk cId="1074229878" sldId="390"/>
        </pc:sldMkLst>
        <pc:spChg chg="mod">
          <ac:chgData name="Gareth D Morewood" userId="c73ece7d93f9721e" providerId="LiveId" clId="{66A4D6F9-8EE3-4605-A61C-2E217D0AD67E}" dt="2025-04-09T16:32:07.659" v="451" actId="1076"/>
          <ac:spMkLst>
            <pc:docMk/>
            <pc:sldMk cId="1074229878" sldId="390"/>
            <ac:spMk id="2" creationId="{00000000-0000-0000-0000-000000000000}"/>
          </ac:spMkLst>
        </pc:spChg>
        <pc:spChg chg="mod">
          <ac:chgData name="Gareth D Morewood" userId="c73ece7d93f9721e" providerId="LiveId" clId="{66A4D6F9-8EE3-4605-A61C-2E217D0AD67E}" dt="2025-04-09T16:31:52.601" v="444" actId="1076"/>
          <ac:spMkLst>
            <pc:docMk/>
            <pc:sldMk cId="1074229878" sldId="390"/>
            <ac:spMk id="3" creationId="{00000000-0000-0000-0000-000000000000}"/>
          </ac:spMkLst>
        </pc:spChg>
      </pc:sldChg>
      <pc:sldChg chg="del">
        <pc:chgData name="Gareth D Morewood" userId="c73ece7d93f9721e" providerId="LiveId" clId="{66A4D6F9-8EE3-4605-A61C-2E217D0AD67E}" dt="2025-04-09T16:17:35.712" v="11" actId="47"/>
        <pc:sldMkLst>
          <pc:docMk/>
          <pc:sldMk cId="4287648953" sldId="391"/>
        </pc:sldMkLst>
      </pc:sldChg>
      <pc:sldChg chg="del">
        <pc:chgData name="Gareth D Morewood" userId="c73ece7d93f9721e" providerId="LiveId" clId="{66A4D6F9-8EE3-4605-A61C-2E217D0AD67E}" dt="2025-04-09T16:17:35.712" v="11" actId="47"/>
        <pc:sldMkLst>
          <pc:docMk/>
          <pc:sldMk cId="436927742" sldId="392"/>
        </pc:sldMkLst>
      </pc:sldChg>
      <pc:sldChg chg="del">
        <pc:chgData name="Gareth D Morewood" userId="c73ece7d93f9721e" providerId="LiveId" clId="{66A4D6F9-8EE3-4605-A61C-2E217D0AD67E}" dt="2025-04-09T16:17:35.712" v="11" actId="47"/>
        <pc:sldMkLst>
          <pc:docMk/>
          <pc:sldMk cId="602879187" sldId="393"/>
        </pc:sldMkLst>
      </pc:sldChg>
      <pc:sldChg chg="del">
        <pc:chgData name="Gareth D Morewood" userId="c73ece7d93f9721e" providerId="LiveId" clId="{66A4D6F9-8EE3-4605-A61C-2E217D0AD67E}" dt="2025-04-09T16:17:35.712" v="11" actId="47"/>
        <pc:sldMkLst>
          <pc:docMk/>
          <pc:sldMk cId="100066034" sldId="394"/>
        </pc:sldMkLst>
      </pc:sldChg>
      <pc:sldChg chg="del">
        <pc:chgData name="Gareth D Morewood" userId="c73ece7d93f9721e" providerId="LiveId" clId="{66A4D6F9-8EE3-4605-A61C-2E217D0AD67E}" dt="2025-04-09T16:17:35.712" v="11" actId="47"/>
        <pc:sldMkLst>
          <pc:docMk/>
          <pc:sldMk cId="595032003" sldId="395"/>
        </pc:sldMkLst>
      </pc:sldChg>
      <pc:sldChg chg="del">
        <pc:chgData name="Gareth D Morewood" userId="c73ece7d93f9721e" providerId="LiveId" clId="{66A4D6F9-8EE3-4605-A61C-2E217D0AD67E}" dt="2025-04-09T16:17:35.712" v="11" actId="47"/>
        <pc:sldMkLst>
          <pc:docMk/>
          <pc:sldMk cId="961889768" sldId="396"/>
        </pc:sldMkLst>
      </pc:sldChg>
      <pc:sldChg chg="del">
        <pc:chgData name="Gareth D Morewood" userId="c73ece7d93f9721e" providerId="LiveId" clId="{66A4D6F9-8EE3-4605-A61C-2E217D0AD67E}" dt="2025-04-09T16:17:35.712" v="11" actId="47"/>
        <pc:sldMkLst>
          <pc:docMk/>
          <pc:sldMk cId="2495795698" sldId="397"/>
        </pc:sldMkLst>
      </pc:sldChg>
      <pc:sldChg chg="del">
        <pc:chgData name="Gareth D Morewood" userId="c73ece7d93f9721e" providerId="LiveId" clId="{66A4D6F9-8EE3-4605-A61C-2E217D0AD67E}" dt="2025-04-09T16:17:35.712" v="11" actId="47"/>
        <pc:sldMkLst>
          <pc:docMk/>
          <pc:sldMk cId="3906852145" sldId="398"/>
        </pc:sldMkLst>
      </pc:sldChg>
      <pc:sldChg chg="del">
        <pc:chgData name="Gareth D Morewood" userId="c73ece7d93f9721e" providerId="LiveId" clId="{66A4D6F9-8EE3-4605-A61C-2E217D0AD67E}" dt="2025-04-09T16:17:35.712" v="11" actId="47"/>
        <pc:sldMkLst>
          <pc:docMk/>
          <pc:sldMk cId="950345089" sldId="399"/>
        </pc:sldMkLst>
      </pc:sldChg>
      <pc:sldChg chg="del">
        <pc:chgData name="Gareth D Morewood" userId="c73ece7d93f9721e" providerId="LiveId" clId="{66A4D6F9-8EE3-4605-A61C-2E217D0AD67E}" dt="2025-04-09T16:17:35.712" v="11" actId="47"/>
        <pc:sldMkLst>
          <pc:docMk/>
          <pc:sldMk cId="2204752897" sldId="400"/>
        </pc:sldMkLst>
      </pc:sldChg>
      <pc:sldChg chg="modSp add del mod">
        <pc:chgData name="Gareth D Morewood" userId="c73ece7d93f9721e" providerId="LiveId" clId="{66A4D6F9-8EE3-4605-A61C-2E217D0AD67E}" dt="2025-04-09T16:30:36.734" v="426" actId="47"/>
        <pc:sldMkLst>
          <pc:docMk/>
          <pc:sldMk cId="3699460570" sldId="403"/>
        </pc:sldMkLst>
        <pc:spChg chg="mod">
          <ac:chgData name="Gareth D Morewood" userId="c73ece7d93f9721e" providerId="LiveId" clId="{66A4D6F9-8EE3-4605-A61C-2E217D0AD67E}" dt="2025-04-09T16:19:40.904" v="97" actId="27636"/>
          <ac:spMkLst>
            <pc:docMk/>
            <pc:sldMk cId="3699460570" sldId="403"/>
            <ac:spMk id="2" creationId="{00000000-0000-0000-0000-000000000000}"/>
          </ac:spMkLst>
        </pc:spChg>
      </pc:sldChg>
      <pc:sldChg chg="modSp add mod">
        <pc:chgData name="Gareth D Morewood" userId="c73ece7d93f9721e" providerId="LiveId" clId="{66A4D6F9-8EE3-4605-A61C-2E217D0AD67E}" dt="2025-04-10T05:30:06.794" v="554" actId="1076"/>
        <pc:sldMkLst>
          <pc:docMk/>
          <pc:sldMk cId="0" sldId="413"/>
        </pc:sldMkLst>
        <pc:spChg chg="mod">
          <ac:chgData name="Gareth D Morewood" userId="c73ece7d93f9721e" providerId="LiveId" clId="{66A4D6F9-8EE3-4605-A61C-2E217D0AD67E}" dt="2025-04-10T05:30:06.794" v="554" actId="1076"/>
          <ac:spMkLst>
            <pc:docMk/>
            <pc:sldMk cId="0" sldId="413"/>
            <ac:spMk id="5" creationId="{00000000-0000-0000-0000-000000000000}"/>
          </ac:spMkLst>
        </pc:spChg>
      </pc:sldChg>
      <pc:sldChg chg="add">
        <pc:chgData name="Gareth D Morewood" userId="c73ece7d93f9721e" providerId="LiveId" clId="{66A4D6F9-8EE3-4605-A61C-2E217D0AD67E}" dt="2025-04-09T16:19:17.187" v="87"/>
        <pc:sldMkLst>
          <pc:docMk/>
          <pc:sldMk cId="803774368" sldId="414"/>
        </pc:sldMkLst>
      </pc:sldChg>
      <pc:sldChg chg="del">
        <pc:chgData name="Gareth D Morewood" userId="c73ece7d93f9721e" providerId="LiveId" clId="{66A4D6F9-8EE3-4605-A61C-2E217D0AD67E}" dt="2025-04-09T16:19:15.640" v="86" actId="2696"/>
        <pc:sldMkLst>
          <pc:docMk/>
          <pc:sldMk cId="2813782900" sldId="414"/>
        </pc:sldMkLst>
      </pc:sldChg>
      <pc:sldChg chg="modSp add mod">
        <pc:chgData name="Gareth D Morewood" userId="c73ece7d93f9721e" providerId="LiveId" clId="{66A4D6F9-8EE3-4605-A61C-2E217D0AD67E}" dt="2025-04-09T16:22:55.486" v="218" actId="20577"/>
        <pc:sldMkLst>
          <pc:docMk/>
          <pc:sldMk cId="0" sldId="447"/>
        </pc:sldMkLst>
        <pc:spChg chg="mod">
          <ac:chgData name="Gareth D Morewood" userId="c73ece7d93f9721e" providerId="LiveId" clId="{66A4D6F9-8EE3-4605-A61C-2E217D0AD67E}" dt="2025-04-09T16:22:55.486" v="218" actId="20577"/>
          <ac:spMkLst>
            <pc:docMk/>
            <pc:sldMk cId="0" sldId="447"/>
            <ac:spMk id="2" creationId="{00000000-0000-0000-0000-000000000000}"/>
          </ac:spMkLst>
        </pc:spChg>
        <pc:spChg chg="mod">
          <ac:chgData name="Gareth D Morewood" userId="c73ece7d93f9721e" providerId="LiveId" clId="{66A4D6F9-8EE3-4605-A61C-2E217D0AD67E}" dt="2025-04-09T16:21:49.681" v="145" actId="1076"/>
          <ac:spMkLst>
            <pc:docMk/>
            <pc:sldMk cId="0" sldId="447"/>
            <ac:spMk id="3" creationId="{00000000-0000-0000-0000-000000000000}"/>
          </ac:spMkLst>
        </pc:spChg>
      </pc:sldChg>
      <pc:sldChg chg="modSp add mod">
        <pc:chgData name="Gareth D Morewood" userId="c73ece7d93f9721e" providerId="LiveId" clId="{66A4D6F9-8EE3-4605-A61C-2E217D0AD67E}" dt="2025-04-09T16:25:58.355" v="343" actId="20577"/>
        <pc:sldMkLst>
          <pc:docMk/>
          <pc:sldMk cId="0" sldId="448"/>
        </pc:sldMkLst>
        <pc:spChg chg="mod">
          <ac:chgData name="Gareth D Morewood" userId="c73ece7d93f9721e" providerId="LiveId" clId="{66A4D6F9-8EE3-4605-A61C-2E217D0AD67E}" dt="2025-04-09T16:25:58.355" v="343" actId="20577"/>
          <ac:spMkLst>
            <pc:docMk/>
            <pc:sldMk cId="0" sldId="448"/>
            <ac:spMk id="2" creationId="{00000000-0000-0000-0000-000000000000}"/>
          </ac:spMkLst>
        </pc:spChg>
        <pc:spChg chg="mod">
          <ac:chgData name="Gareth D Morewood" userId="c73ece7d93f9721e" providerId="LiveId" clId="{66A4D6F9-8EE3-4605-A61C-2E217D0AD67E}" dt="2025-04-09T16:25:25.141" v="324" actId="20577"/>
          <ac:spMkLst>
            <pc:docMk/>
            <pc:sldMk cId="0" sldId="448"/>
            <ac:spMk id="3" creationId="{00000000-0000-0000-0000-000000000000}"/>
          </ac:spMkLst>
        </pc:spChg>
      </pc:sldChg>
      <pc:sldChg chg="modSp add mod">
        <pc:chgData name="Gareth D Morewood" userId="c73ece7d93f9721e" providerId="LiveId" clId="{66A4D6F9-8EE3-4605-A61C-2E217D0AD67E}" dt="2025-04-09T16:26:34.439" v="365" actId="20577"/>
        <pc:sldMkLst>
          <pc:docMk/>
          <pc:sldMk cId="0" sldId="449"/>
        </pc:sldMkLst>
        <pc:spChg chg="mod">
          <ac:chgData name="Gareth D Morewood" userId="c73ece7d93f9721e" providerId="LiveId" clId="{66A4D6F9-8EE3-4605-A61C-2E217D0AD67E}" dt="2025-04-09T16:26:34.439" v="365" actId="20577"/>
          <ac:spMkLst>
            <pc:docMk/>
            <pc:sldMk cId="0" sldId="449"/>
            <ac:spMk id="2" creationId="{00000000-0000-0000-0000-000000000000}"/>
          </ac:spMkLst>
        </pc:spChg>
        <pc:spChg chg="mod">
          <ac:chgData name="Gareth D Morewood" userId="c73ece7d93f9721e" providerId="LiveId" clId="{66A4D6F9-8EE3-4605-A61C-2E217D0AD67E}" dt="2025-04-09T16:26:15.562" v="346" actId="1076"/>
          <ac:spMkLst>
            <pc:docMk/>
            <pc:sldMk cId="0" sldId="449"/>
            <ac:spMk id="3" creationId="{00000000-0000-0000-0000-000000000000}"/>
          </ac:spMkLst>
        </pc:spChg>
      </pc:sldChg>
      <pc:sldChg chg="modSp add del mod">
        <pc:chgData name="Gareth D Morewood" userId="c73ece7d93f9721e" providerId="LiveId" clId="{66A4D6F9-8EE3-4605-A61C-2E217D0AD67E}" dt="2025-04-09T16:30:34.163" v="425" actId="47"/>
        <pc:sldMkLst>
          <pc:docMk/>
          <pc:sldMk cId="0" sldId="450"/>
        </pc:sldMkLst>
        <pc:spChg chg="mod">
          <ac:chgData name="Gareth D Morewood" userId="c73ece7d93f9721e" providerId="LiveId" clId="{66A4D6F9-8EE3-4605-A61C-2E217D0AD67E}" dt="2025-04-09T16:30:23.325" v="424" actId="207"/>
          <ac:spMkLst>
            <pc:docMk/>
            <pc:sldMk cId="0" sldId="450"/>
            <ac:spMk id="3" creationId="{00000000-0000-0000-0000-000000000000}"/>
          </ac:spMkLst>
        </pc:spChg>
      </pc:sldChg>
      <pc:sldChg chg="modSp add mod">
        <pc:chgData name="Gareth D Morewood" userId="c73ece7d93f9721e" providerId="LiveId" clId="{66A4D6F9-8EE3-4605-A61C-2E217D0AD67E}" dt="2025-04-09T16:29:57.490" v="423" actId="20577"/>
        <pc:sldMkLst>
          <pc:docMk/>
          <pc:sldMk cId="0" sldId="451"/>
        </pc:sldMkLst>
        <pc:spChg chg="mod">
          <ac:chgData name="Gareth D Morewood" userId="c73ece7d93f9721e" providerId="LiveId" clId="{66A4D6F9-8EE3-4605-A61C-2E217D0AD67E}" dt="2025-04-09T16:29:57.490" v="423" actId="20577"/>
          <ac:spMkLst>
            <pc:docMk/>
            <pc:sldMk cId="0" sldId="451"/>
            <ac:spMk id="3" creationId="{00000000-0000-0000-0000-000000000000}"/>
          </ac:spMkLst>
        </pc:spChg>
      </pc:sldChg>
      <pc:sldChg chg="addSp delSp modSp add mod">
        <pc:chgData name="Gareth D Morewood" userId="c73ece7d93f9721e" providerId="LiveId" clId="{66A4D6F9-8EE3-4605-A61C-2E217D0AD67E}" dt="2025-04-09T16:31:12.008" v="435" actId="1076"/>
        <pc:sldMkLst>
          <pc:docMk/>
          <pc:sldMk cId="561851306" sldId="452"/>
        </pc:sldMkLst>
        <pc:spChg chg="del mod">
          <ac:chgData name="Gareth D Morewood" userId="c73ece7d93f9721e" providerId="LiveId" clId="{66A4D6F9-8EE3-4605-A61C-2E217D0AD67E}" dt="2025-04-09T16:30:52.921" v="429" actId="478"/>
          <ac:spMkLst>
            <pc:docMk/>
            <pc:sldMk cId="561851306" sldId="452"/>
            <ac:spMk id="2" creationId="{00000000-0000-0000-0000-000000000000}"/>
          </ac:spMkLst>
        </pc:spChg>
        <pc:spChg chg="mod">
          <ac:chgData name="Gareth D Morewood" userId="c73ece7d93f9721e" providerId="LiveId" clId="{66A4D6F9-8EE3-4605-A61C-2E217D0AD67E}" dt="2025-04-09T16:30:46.331" v="428" actId="1076"/>
          <ac:spMkLst>
            <pc:docMk/>
            <pc:sldMk cId="561851306" sldId="452"/>
            <ac:spMk id="3" creationId="{00000000-0000-0000-0000-000000000000}"/>
          </ac:spMkLst>
        </pc:spChg>
        <pc:spChg chg="mod">
          <ac:chgData name="Gareth D Morewood" userId="c73ece7d93f9721e" providerId="LiveId" clId="{66A4D6F9-8EE3-4605-A61C-2E217D0AD67E}" dt="2025-04-09T16:31:12.008" v="435" actId="1076"/>
          <ac:spMkLst>
            <pc:docMk/>
            <pc:sldMk cId="561851306" sldId="452"/>
            <ac:spMk id="5" creationId="{00000000-0000-0000-0000-000000000000}"/>
          </ac:spMkLst>
        </pc:spChg>
        <pc:spChg chg="add del mod">
          <ac:chgData name="Gareth D Morewood" userId="c73ece7d93f9721e" providerId="LiveId" clId="{66A4D6F9-8EE3-4605-A61C-2E217D0AD67E}" dt="2025-04-09T16:30:58.161" v="430" actId="478"/>
          <ac:spMkLst>
            <pc:docMk/>
            <pc:sldMk cId="561851306" sldId="452"/>
            <ac:spMk id="7" creationId="{A0E5AAA6-06BB-F4B1-7465-DECE7DDAEA34}"/>
          </ac:spMkLst>
        </pc:spChg>
        <pc:picChg chg="mod">
          <ac:chgData name="Gareth D Morewood" userId="c73ece7d93f9721e" providerId="LiveId" clId="{66A4D6F9-8EE3-4605-A61C-2E217D0AD67E}" dt="2025-04-09T16:31:07.882" v="434" actId="1076"/>
          <ac:picMkLst>
            <pc:docMk/>
            <pc:sldMk cId="561851306" sldId="452"/>
            <ac:picMk id="4" creationId="{00000000-0000-0000-0000-000000000000}"/>
          </ac:picMkLst>
        </pc:picChg>
      </pc:sldChg>
      <pc:sldChg chg="modSp add mod">
        <pc:chgData name="Gareth D Morewood" userId="c73ece7d93f9721e" providerId="LiveId" clId="{66A4D6F9-8EE3-4605-A61C-2E217D0AD67E}" dt="2025-04-09T16:20:33.897" v="114" actId="12"/>
        <pc:sldMkLst>
          <pc:docMk/>
          <pc:sldMk cId="0" sldId="453"/>
        </pc:sldMkLst>
        <pc:spChg chg="mod">
          <ac:chgData name="Gareth D Morewood" userId="c73ece7d93f9721e" providerId="LiveId" clId="{66A4D6F9-8EE3-4605-A61C-2E217D0AD67E}" dt="2025-04-09T16:20:33.897" v="114" actId="12"/>
          <ac:spMkLst>
            <pc:docMk/>
            <pc:sldMk cId="0" sldId="453"/>
            <ac:spMk id="2" creationId="{00000000-0000-0000-0000-000000000000}"/>
          </ac:spMkLst>
        </pc:spChg>
        <pc:spChg chg="mod">
          <ac:chgData name="Gareth D Morewood" userId="c73ece7d93f9721e" providerId="LiveId" clId="{66A4D6F9-8EE3-4605-A61C-2E217D0AD67E}" dt="2025-04-09T16:20:27.197" v="112" actId="1076"/>
          <ac:spMkLst>
            <pc:docMk/>
            <pc:sldMk cId="0" sldId="453"/>
            <ac:spMk id="3" creationId="{00000000-0000-0000-0000-000000000000}"/>
          </ac:spMkLst>
        </pc:spChg>
      </pc:sldChg>
      <pc:sldChg chg="modSp add mod">
        <pc:chgData name="Gareth D Morewood" userId="c73ece7d93f9721e" providerId="LiveId" clId="{66A4D6F9-8EE3-4605-A61C-2E217D0AD67E}" dt="2025-04-09T16:21:02.873" v="134" actId="12"/>
        <pc:sldMkLst>
          <pc:docMk/>
          <pc:sldMk cId="0" sldId="454"/>
        </pc:sldMkLst>
        <pc:spChg chg="mod">
          <ac:chgData name="Gareth D Morewood" userId="c73ece7d93f9721e" providerId="LiveId" clId="{66A4D6F9-8EE3-4605-A61C-2E217D0AD67E}" dt="2025-04-09T16:21:02.873" v="134" actId="12"/>
          <ac:spMkLst>
            <pc:docMk/>
            <pc:sldMk cId="0" sldId="454"/>
            <ac:spMk id="2" creationId="{00000000-0000-0000-0000-000000000000}"/>
          </ac:spMkLst>
        </pc:spChg>
        <pc:spChg chg="mod">
          <ac:chgData name="Gareth D Morewood" userId="c73ece7d93f9721e" providerId="LiveId" clId="{66A4D6F9-8EE3-4605-A61C-2E217D0AD67E}" dt="2025-04-09T16:20:55.147" v="131" actId="1076"/>
          <ac:spMkLst>
            <pc:docMk/>
            <pc:sldMk cId="0" sldId="454"/>
            <ac:spMk id="3" creationId="{00000000-0000-0000-0000-000000000000}"/>
          </ac:spMkLst>
        </pc:spChg>
      </pc:sldChg>
      <pc:sldChg chg="modSp add mod">
        <pc:chgData name="Gareth D Morewood" userId="c73ece7d93f9721e" providerId="LiveId" clId="{66A4D6F9-8EE3-4605-A61C-2E217D0AD67E}" dt="2025-04-09T16:21:29.914" v="143" actId="12"/>
        <pc:sldMkLst>
          <pc:docMk/>
          <pc:sldMk cId="0" sldId="455"/>
        </pc:sldMkLst>
        <pc:spChg chg="mod">
          <ac:chgData name="Gareth D Morewood" userId="c73ece7d93f9721e" providerId="LiveId" clId="{66A4D6F9-8EE3-4605-A61C-2E217D0AD67E}" dt="2025-04-09T16:21:29.914" v="143" actId="12"/>
          <ac:spMkLst>
            <pc:docMk/>
            <pc:sldMk cId="0" sldId="455"/>
            <ac:spMk id="2" creationId="{00000000-0000-0000-0000-000000000000}"/>
          </ac:spMkLst>
        </pc:spChg>
        <pc:spChg chg="mod">
          <ac:chgData name="Gareth D Morewood" userId="c73ece7d93f9721e" providerId="LiveId" clId="{66A4D6F9-8EE3-4605-A61C-2E217D0AD67E}" dt="2025-04-09T16:21:16.967" v="136" actId="1076"/>
          <ac:spMkLst>
            <pc:docMk/>
            <pc:sldMk cId="0" sldId="455"/>
            <ac:spMk id="3" creationId="{00000000-0000-0000-0000-000000000000}"/>
          </ac:spMkLst>
        </pc:spChg>
      </pc:sldChg>
      <pc:sldChg chg="modSp add mod">
        <pc:chgData name="Gareth D Morewood" userId="c73ece7d93f9721e" providerId="LiveId" clId="{66A4D6F9-8EE3-4605-A61C-2E217D0AD67E}" dt="2025-04-09T16:23:53.397" v="290" actId="1076"/>
        <pc:sldMkLst>
          <pc:docMk/>
          <pc:sldMk cId="0" sldId="456"/>
        </pc:sldMkLst>
        <pc:spChg chg="mod">
          <ac:chgData name="Gareth D Morewood" userId="c73ece7d93f9721e" providerId="LiveId" clId="{66A4D6F9-8EE3-4605-A61C-2E217D0AD67E}" dt="2025-04-09T16:23:53.397" v="290" actId="1076"/>
          <ac:spMkLst>
            <pc:docMk/>
            <pc:sldMk cId="0" sldId="456"/>
            <ac:spMk id="2" creationId="{00000000-0000-0000-0000-000000000000}"/>
          </ac:spMkLst>
        </pc:spChg>
        <pc:spChg chg="mod">
          <ac:chgData name="Gareth D Morewood" userId="c73ece7d93f9721e" providerId="LiveId" clId="{66A4D6F9-8EE3-4605-A61C-2E217D0AD67E}" dt="2025-04-09T16:23:10.449" v="223" actId="20577"/>
          <ac:spMkLst>
            <pc:docMk/>
            <pc:sldMk cId="0" sldId="456"/>
            <ac:spMk id="3" creationId="{00000000-0000-0000-0000-000000000000}"/>
          </ac:spMkLst>
        </pc:spChg>
      </pc:sldChg>
      <pc:sldChg chg="modSp add mod">
        <pc:chgData name="Gareth D Morewood" userId="c73ece7d93f9721e" providerId="LiveId" clId="{66A4D6F9-8EE3-4605-A61C-2E217D0AD67E}" dt="2025-04-09T16:27:32.790" v="384" actId="20577"/>
        <pc:sldMkLst>
          <pc:docMk/>
          <pc:sldMk cId="0" sldId="457"/>
        </pc:sldMkLst>
        <pc:spChg chg="mod">
          <ac:chgData name="Gareth D Morewood" userId="c73ece7d93f9721e" providerId="LiveId" clId="{66A4D6F9-8EE3-4605-A61C-2E217D0AD67E}" dt="2025-04-09T16:27:32.790" v="384" actId="20577"/>
          <ac:spMkLst>
            <pc:docMk/>
            <pc:sldMk cId="0" sldId="457"/>
            <ac:spMk id="2" creationId="{00000000-0000-0000-0000-000000000000}"/>
          </ac:spMkLst>
        </pc:spChg>
        <pc:spChg chg="mod">
          <ac:chgData name="Gareth D Morewood" userId="c73ece7d93f9721e" providerId="LiveId" clId="{66A4D6F9-8EE3-4605-A61C-2E217D0AD67E}" dt="2025-04-09T16:26:52.974" v="367" actId="1076"/>
          <ac:spMkLst>
            <pc:docMk/>
            <pc:sldMk cId="0" sldId="457"/>
            <ac:spMk id="3" creationId="{00000000-0000-0000-0000-000000000000}"/>
          </ac:spMkLst>
        </pc:spChg>
      </pc:sldChg>
      <pc:sldChg chg="modSp add mod">
        <pc:chgData name="Gareth D Morewood" userId="c73ece7d93f9721e" providerId="LiveId" clId="{66A4D6F9-8EE3-4605-A61C-2E217D0AD67E}" dt="2025-04-09T16:28:21.755" v="393" actId="14100"/>
        <pc:sldMkLst>
          <pc:docMk/>
          <pc:sldMk cId="0" sldId="458"/>
        </pc:sldMkLst>
        <pc:spChg chg="mod">
          <ac:chgData name="Gareth D Morewood" userId="c73ece7d93f9721e" providerId="LiveId" clId="{66A4D6F9-8EE3-4605-A61C-2E217D0AD67E}" dt="2025-04-09T16:28:21.755" v="393" actId="14100"/>
          <ac:spMkLst>
            <pc:docMk/>
            <pc:sldMk cId="0" sldId="458"/>
            <ac:spMk id="2" creationId="{00000000-0000-0000-0000-000000000000}"/>
          </ac:spMkLst>
        </pc:spChg>
        <pc:spChg chg="mod">
          <ac:chgData name="Gareth D Morewood" userId="c73ece7d93f9721e" providerId="LiveId" clId="{66A4D6F9-8EE3-4605-A61C-2E217D0AD67E}" dt="2025-04-09T16:27:53.662" v="386" actId="1076"/>
          <ac:spMkLst>
            <pc:docMk/>
            <pc:sldMk cId="0" sldId="458"/>
            <ac:spMk id="3" creationId="{00000000-0000-0000-0000-000000000000}"/>
          </ac:spMkLst>
        </pc:spChg>
        <pc:picChg chg="mod">
          <ac:chgData name="Gareth D Morewood" userId="c73ece7d93f9721e" providerId="LiveId" clId="{66A4D6F9-8EE3-4605-A61C-2E217D0AD67E}" dt="2025-04-09T16:28:16.847" v="392" actId="1076"/>
          <ac:picMkLst>
            <pc:docMk/>
            <pc:sldMk cId="0" sldId="458"/>
            <ac:picMk id="4" creationId="{00000000-0000-0000-0000-000000000000}"/>
          </ac:picMkLst>
        </pc:picChg>
      </pc:sldChg>
      <pc:sldChg chg="modSp add mod">
        <pc:chgData name="Gareth D Morewood" userId="c73ece7d93f9721e" providerId="LiveId" clId="{66A4D6F9-8EE3-4605-A61C-2E217D0AD67E}" dt="2025-04-09T16:28:33.008" v="395" actId="1076"/>
        <pc:sldMkLst>
          <pc:docMk/>
          <pc:sldMk cId="0" sldId="459"/>
        </pc:sldMkLst>
        <pc:spChg chg="mod">
          <ac:chgData name="Gareth D Morewood" userId="c73ece7d93f9721e" providerId="LiveId" clId="{66A4D6F9-8EE3-4605-A61C-2E217D0AD67E}" dt="2025-04-09T16:28:33.008" v="395" actId="1076"/>
          <ac:spMkLst>
            <pc:docMk/>
            <pc:sldMk cId="0" sldId="459"/>
            <ac:spMk id="3" creationId="{00000000-0000-0000-0000-000000000000}"/>
          </ac:spMkLst>
        </pc:spChg>
      </pc:sldChg>
      <pc:sldChg chg="modSp add mod">
        <pc:chgData name="Gareth D Morewood" userId="c73ece7d93f9721e" providerId="LiveId" clId="{66A4D6F9-8EE3-4605-A61C-2E217D0AD67E}" dt="2025-04-09T16:28:43.837" v="397" actId="1076"/>
        <pc:sldMkLst>
          <pc:docMk/>
          <pc:sldMk cId="0" sldId="460"/>
        </pc:sldMkLst>
        <pc:spChg chg="mod">
          <ac:chgData name="Gareth D Morewood" userId="c73ece7d93f9721e" providerId="LiveId" clId="{66A4D6F9-8EE3-4605-A61C-2E217D0AD67E}" dt="2025-04-09T16:28:43.837" v="397" actId="1076"/>
          <ac:spMkLst>
            <pc:docMk/>
            <pc:sldMk cId="0" sldId="460"/>
            <ac:spMk id="3" creationId="{00000000-0000-0000-0000-000000000000}"/>
          </ac:spMkLst>
        </pc:spChg>
      </pc:sldChg>
      <pc:sldChg chg="modSp add mod">
        <pc:chgData name="Gareth D Morewood" userId="c73ece7d93f9721e" providerId="LiveId" clId="{66A4D6F9-8EE3-4605-A61C-2E217D0AD67E}" dt="2025-04-09T16:29:00.494" v="400" actId="1076"/>
        <pc:sldMkLst>
          <pc:docMk/>
          <pc:sldMk cId="0" sldId="461"/>
        </pc:sldMkLst>
        <pc:spChg chg="mod">
          <ac:chgData name="Gareth D Morewood" userId="c73ece7d93f9721e" providerId="LiveId" clId="{66A4D6F9-8EE3-4605-A61C-2E217D0AD67E}" dt="2025-04-09T16:28:57.489" v="399" actId="1076"/>
          <ac:spMkLst>
            <pc:docMk/>
            <pc:sldMk cId="0" sldId="461"/>
            <ac:spMk id="3" creationId="{00000000-0000-0000-0000-000000000000}"/>
          </ac:spMkLst>
        </pc:spChg>
        <pc:picChg chg="mod">
          <ac:chgData name="Gareth D Morewood" userId="c73ece7d93f9721e" providerId="LiveId" clId="{66A4D6F9-8EE3-4605-A61C-2E217D0AD67E}" dt="2025-04-09T16:29:00.494" v="400" actId="1076"/>
          <ac:picMkLst>
            <pc:docMk/>
            <pc:sldMk cId="0" sldId="461"/>
            <ac:picMk id="7" creationId="{00000000-0000-0000-0000-000000000000}"/>
          </ac:picMkLst>
        </pc:picChg>
      </pc:sldChg>
      <pc:sldChg chg="modSp add mod">
        <pc:chgData name="Gareth D Morewood" userId="c73ece7d93f9721e" providerId="LiveId" clId="{66A4D6F9-8EE3-4605-A61C-2E217D0AD67E}" dt="2025-04-10T05:29:31.556" v="549" actId="1076"/>
        <pc:sldMkLst>
          <pc:docMk/>
          <pc:sldMk cId="0" sldId="462"/>
        </pc:sldMkLst>
        <pc:spChg chg="mod">
          <ac:chgData name="Gareth D Morewood" userId="c73ece7d93f9721e" providerId="LiveId" clId="{66A4D6F9-8EE3-4605-A61C-2E217D0AD67E}" dt="2025-04-10T05:29:31.556" v="549" actId="1076"/>
          <ac:spMkLst>
            <pc:docMk/>
            <pc:sldMk cId="0" sldId="462"/>
            <ac:spMk id="3" creationId="{00000000-0000-0000-0000-000000000000}"/>
          </ac:spMkLst>
        </pc:spChg>
      </pc:sldChg>
      <pc:sldChg chg="modSp add del mod">
        <pc:chgData name="Gareth D Morewood" userId="c73ece7d93f9721e" providerId="LiveId" clId="{66A4D6F9-8EE3-4605-A61C-2E217D0AD67E}" dt="2025-04-09T16:24:40.077" v="306" actId="1076"/>
        <pc:sldMkLst>
          <pc:docMk/>
          <pc:sldMk cId="0" sldId="463"/>
        </pc:sldMkLst>
        <pc:spChg chg="mod">
          <ac:chgData name="Gareth D Morewood" userId="c73ece7d93f9721e" providerId="LiveId" clId="{66A4D6F9-8EE3-4605-A61C-2E217D0AD67E}" dt="2025-04-09T16:24:40.077" v="306" actId="1076"/>
          <ac:spMkLst>
            <pc:docMk/>
            <pc:sldMk cId="0" sldId="463"/>
            <ac:spMk id="2" creationId="{00000000-0000-0000-0000-000000000000}"/>
          </ac:spMkLst>
        </pc:spChg>
        <pc:spChg chg="mod">
          <ac:chgData name="Gareth D Morewood" userId="c73ece7d93f9721e" providerId="LiveId" clId="{66A4D6F9-8EE3-4605-A61C-2E217D0AD67E}" dt="2025-04-09T16:24:15.394" v="296" actId="207"/>
          <ac:spMkLst>
            <pc:docMk/>
            <pc:sldMk cId="0" sldId="463"/>
            <ac:spMk id="3" creationId="{00000000-0000-0000-0000-000000000000}"/>
          </ac:spMkLst>
        </pc:spChg>
      </pc:sldChg>
      <pc:sldChg chg="modSp add del mod">
        <pc:chgData name="Gareth D Morewood" userId="c73ece7d93f9721e" providerId="LiveId" clId="{66A4D6F9-8EE3-4605-A61C-2E217D0AD67E}" dt="2025-04-09T16:24:58.195" v="310" actId="12"/>
        <pc:sldMkLst>
          <pc:docMk/>
          <pc:sldMk cId="0" sldId="465"/>
        </pc:sldMkLst>
        <pc:spChg chg="mod">
          <ac:chgData name="Gareth D Morewood" userId="c73ece7d93f9721e" providerId="LiveId" clId="{66A4D6F9-8EE3-4605-A61C-2E217D0AD67E}" dt="2025-04-09T16:24:58.195" v="310" actId="12"/>
          <ac:spMkLst>
            <pc:docMk/>
            <pc:sldMk cId="0" sldId="465"/>
            <ac:spMk id="2" creationId="{00000000-0000-0000-0000-000000000000}"/>
          </ac:spMkLst>
        </pc:spChg>
        <pc:spChg chg="mod">
          <ac:chgData name="Gareth D Morewood" userId="c73ece7d93f9721e" providerId="LiveId" clId="{66A4D6F9-8EE3-4605-A61C-2E217D0AD67E}" dt="2025-04-09T16:24:51.764" v="308" actId="1076"/>
          <ac:spMkLst>
            <pc:docMk/>
            <pc:sldMk cId="0" sldId="465"/>
            <ac:spMk id="3" creationId="{00000000-0000-0000-0000-000000000000}"/>
          </ac:spMkLst>
        </pc:spChg>
      </pc:sldChg>
      <pc:sldChg chg="modSp add mod">
        <pc:chgData name="Gareth D Morewood" userId="c73ece7d93f9721e" providerId="LiveId" clId="{66A4D6F9-8EE3-4605-A61C-2E217D0AD67E}" dt="2025-04-10T05:29:51.341" v="552" actId="14100"/>
        <pc:sldMkLst>
          <pc:docMk/>
          <pc:sldMk cId="0" sldId="466"/>
        </pc:sldMkLst>
        <pc:spChg chg="mod">
          <ac:chgData name="Gareth D Morewood" userId="c73ece7d93f9721e" providerId="LiveId" clId="{66A4D6F9-8EE3-4605-A61C-2E217D0AD67E}" dt="2025-04-10T05:29:51.341" v="552" actId="14100"/>
          <ac:spMkLst>
            <pc:docMk/>
            <pc:sldMk cId="0" sldId="466"/>
            <ac:spMk id="3" creationId="{00000000-0000-0000-0000-000000000000}"/>
          </ac:spMkLst>
        </pc:spChg>
      </pc:sldChg>
      <pc:sldChg chg="del">
        <pc:chgData name="Gareth D Morewood" userId="c73ece7d93f9721e" providerId="LiveId" clId="{66A4D6F9-8EE3-4605-A61C-2E217D0AD67E}" dt="2025-04-09T16:16:32.454" v="6" actId="47"/>
        <pc:sldMkLst>
          <pc:docMk/>
          <pc:sldMk cId="3901611842" sldId="474"/>
        </pc:sldMkLst>
      </pc:sldChg>
      <pc:sldChg chg="del">
        <pc:chgData name="Gareth D Morewood" userId="c73ece7d93f9721e" providerId="LiveId" clId="{66A4D6F9-8EE3-4605-A61C-2E217D0AD67E}" dt="2025-04-09T16:16:32.454" v="6" actId="47"/>
        <pc:sldMkLst>
          <pc:docMk/>
          <pc:sldMk cId="1873663858" sldId="500"/>
        </pc:sldMkLst>
      </pc:sldChg>
      <pc:sldChg chg="del">
        <pc:chgData name="Gareth D Morewood" userId="c73ece7d93f9721e" providerId="LiveId" clId="{66A4D6F9-8EE3-4605-A61C-2E217D0AD67E}" dt="2025-04-09T16:16:32.454" v="6" actId="47"/>
        <pc:sldMkLst>
          <pc:docMk/>
          <pc:sldMk cId="2408721624" sldId="501"/>
        </pc:sldMkLst>
      </pc:sldChg>
      <pc:sldChg chg="del">
        <pc:chgData name="Gareth D Morewood" userId="c73ece7d93f9721e" providerId="LiveId" clId="{66A4D6F9-8EE3-4605-A61C-2E217D0AD67E}" dt="2025-04-09T16:16:32.454" v="6" actId="47"/>
        <pc:sldMkLst>
          <pc:docMk/>
          <pc:sldMk cId="3960176326" sldId="502"/>
        </pc:sldMkLst>
      </pc:sldChg>
      <pc:sldChg chg="del">
        <pc:chgData name="Gareth D Morewood" userId="c73ece7d93f9721e" providerId="LiveId" clId="{66A4D6F9-8EE3-4605-A61C-2E217D0AD67E}" dt="2025-04-09T16:16:32.454" v="6" actId="47"/>
        <pc:sldMkLst>
          <pc:docMk/>
          <pc:sldMk cId="545868996" sldId="506"/>
        </pc:sldMkLst>
      </pc:sldChg>
      <pc:sldChg chg="del">
        <pc:chgData name="Gareth D Morewood" userId="c73ece7d93f9721e" providerId="LiveId" clId="{66A4D6F9-8EE3-4605-A61C-2E217D0AD67E}" dt="2025-04-09T16:16:32.454" v="6" actId="47"/>
        <pc:sldMkLst>
          <pc:docMk/>
          <pc:sldMk cId="4289038880" sldId="507"/>
        </pc:sldMkLst>
      </pc:sldChg>
      <pc:sldChg chg="del">
        <pc:chgData name="Gareth D Morewood" userId="c73ece7d93f9721e" providerId="LiveId" clId="{66A4D6F9-8EE3-4605-A61C-2E217D0AD67E}" dt="2025-04-09T16:16:32.454" v="6" actId="47"/>
        <pc:sldMkLst>
          <pc:docMk/>
          <pc:sldMk cId="0" sldId="518"/>
        </pc:sldMkLst>
      </pc:sldChg>
      <pc:sldChg chg="del">
        <pc:chgData name="Gareth D Morewood" userId="c73ece7d93f9721e" providerId="LiveId" clId="{66A4D6F9-8EE3-4605-A61C-2E217D0AD67E}" dt="2025-04-09T16:17:35.712" v="11" actId="47"/>
        <pc:sldMkLst>
          <pc:docMk/>
          <pc:sldMk cId="2568595807" sldId="584"/>
        </pc:sldMkLst>
      </pc:sldChg>
      <pc:sldChg chg="del">
        <pc:chgData name="Gareth D Morewood" userId="c73ece7d93f9721e" providerId="LiveId" clId="{66A4D6F9-8EE3-4605-A61C-2E217D0AD67E}" dt="2025-04-09T16:17:35.712" v="11" actId="47"/>
        <pc:sldMkLst>
          <pc:docMk/>
          <pc:sldMk cId="3719650124" sldId="601"/>
        </pc:sldMkLst>
      </pc:sldChg>
      <pc:sldChg chg="del">
        <pc:chgData name="Gareth D Morewood" userId="c73ece7d93f9721e" providerId="LiveId" clId="{66A4D6F9-8EE3-4605-A61C-2E217D0AD67E}" dt="2025-04-09T16:17:35.712" v="11" actId="47"/>
        <pc:sldMkLst>
          <pc:docMk/>
          <pc:sldMk cId="2522695633" sldId="602"/>
        </pc:sldMkLst>
      </pc:sldChg>
      <pc:sldChg chg="del">
        <pc:chgData name="Gareth D Morewood" userId="c73ece7d93f9721e" providerId="LiveId" clId="{66A4D6F9-8EE3-4605-A61C-2E217D0AD67E}" dt="2025-04-09T16:17:35.712" v="11" actId="47"/>
        <pc:sldMkLst>
          <pc:docMk/>
          <pc:sldMk cId="48526861" sldId="605"/>
        </pc:sldMkLst>
      </pc:sldChg>
      <pc:sldChg chg="del">
        <pc:chgData name="Gareth D Morewood" userId="c73ece7d93f9721e" providerId="LiveId" clId="{66A4D6F9-8EE3-4605-A61C-2E217D0AD67E}" dt="2025-04-09T16:17:35.712" v="11" actId="47"/>
        <pc:sldMkLst>
          <pc:docMk/>
          <pc:sldMk cId="1916247059" sldId="608"/>
        </pc:sldMkLst>
      </pc:sldChg>
      <pc:sldChg chg="del">
        <pc:chgData name="Gareth D Morewood" userId="c73ece7d93f9721e" providerId="LiveId" clId="{66A4D6F9-8EE3-4605-A61C-2E217D0AD67E}" dt="2025-04-09T16:17:35.712" v="11" actId="47"/>
        <pc:sldMkLst>
          <pc:docMk/>
          <pc:sldMk cId="1524380890" sldId="609"/>
        </pc:sldMkLst>
      </pc:sldChg>
      <pc:sldChg chg="del">
        <pc:chgData name="Gareth D Morewood" userId="c73ece7d93f9721e" providerId="LiveId" clId="{66A4D6F9-8EE3-4605-A61C-2E217D0AD67E}" dt="2025-04-09T16:17:35.712" v="11" actId="47"/>
        <pc:sldMkLst>
          <pc:docMk/>
          <pc:sldMk cId="285305090" sldId="610"/>
        </pc:sldMkLst>
      </pc:sldChg>
      <pc:sldChg chg="del">
        <pc:chgData name="Gareth D Morewood" userId="c73ece7d93f9721e" providerId="LiveId" clId="{66A4D6F9-8EE3-4605-A61C-2E217D0AD67E}" dt="2025-04-09T16:17:35.712" v="11" actId="47"/>
        <pc:sldMkLst>
          <pc:docMk/>
          <pc:sldMk cId="2720200242" sldId="611"/>
        </pc:sldMkLst>
      </pc:sldChg>
      <pc:sldChg chg="del">
        <pc:chgData name="Gareth D Morewood" userId="c73ece7d93f9721e" providerId="LiveId" clId="{66A4D6F9-8EE3-4605-A61C-2E217D0AD67E}" dt="2025-04-09T16:16:32.454" v="6" actId="47"/>
        <pc:sldMkLst>
          <pc:docMk/>
          <pc:sldMk cId="0" sldId="617"/>
        </pc:sldMkLst>
      </pc:sldChg>
      <pc:sldChg chg="del">
        <pc:chgData name="Gareth D Morewood" userId="c73ece7d93f9721e" providerId="LiveId" clId="{66A4D6F9-8EE3-4605-A61C-2E217D0AD67E}" dt="2025-04-09T16:16:32.454" v="6" actId="47"/>
        <pc:sldMkLst>
          <pc:docMk/>
          <pc:sldMk cId="0" sldId="618"/>
        </pc:sldMkLst>
      </pc:sldChg>
      <pc:sldChg chg="del">
        <pc:chgData name="Gareth D Morewood" userId="c73ece7d93f9721e" providerId="LiveId" clId="{66A4D6F9-8EE3-4605-A61C-2E217D0AD67E}" dt="2025-04-09T16:16:32.454" v="6" actId="47"/>
        <pc:sldMkLst>
          <pc:docMk/>
          <pc:sldMk cId="0" sldId="619"/>
        </pc:sldMkLst>
      </pc:sldChg>
      <pc:sldChg chg="del">
        <pc:chgData name="Gareth D Morewood" userId="c73ece7d93f9721e" providerId="LiveId" clId="{66A4D6F9-8EE3-4605-A61C-2E217D0AD67E}" dt="2025-04-09T16:16:32.454" v="6" actId="47"/>
        <pc:sldMkLst>
          <pc:docMk/>
          <pc:sldMk cId="0" sldId="620"/>
        </pc:sldMkLst>
      </pc:sldChg>
      <pc:sldChg chg="del">
        <pc:chgData name="Gareth D Morewood" userId="c73ece7d93f9721e" providerId="LiveId" clId="{66A4D6F9-8EE3-4605-A61C-2E217D0AD67E}" dt="2025-04-09T16:16:32.454" v="6" actId="47"/>
        <pc:sldMkLst>
          <pc:docMk/>
          <pc:sldMk cId="0" sldId="621"/>
        </pc:sldMkLst>
      </pc:sldChg>
      <pc:sldChg chg="del">
        <pc:chgData name="Gareth D Morewood" userId="c73ece7d93f9721e" providerId="LiveId" clId="{66A4D6F9-8EE3-4605-A61C-2E217D0AD67E}" dt="2025-04-09T16:16:32.454" v="6" actId="47"/>
        <pc:sldMkLst>
          <pc:docMk/>
          <pc:sldMk cId="0" sldId="622"/>
        </pc:sldMkLst>
      </pc:sldChg>
      <pc:sldChg chg="del">
        <pc:chgData name="Gareth D Morewood" userId="c73ece7d93f9721e" providerId="LiveId" clId="{66A4D6F9-8EE3-4605-A61C-2E217D0AD67E}" dt="2025-04-09T16:16:32.454" v="6" actId="47"/>
        <pc:sldMkLst>
          <pc:docMk/>
          <pc:sldMk cId="0" sldId="623"/>
        </pc:sldMkLst>
      </pc:sldChg>
      <pc:sldChg chg="del">
        <pc:chgData name="Gareth D Morewood" userId="c73ece7d93f9721e" providerId="LiveId" clId="{66A4D6F9-8EE3-4605-A61C-2E217D0AD67E}" dt="2025-04-09T16:16:00.610" v="5" actId="47"/>
        <pc:sldMkLst>
          <pc:docMk/>
          <pc:sldMk cId="0" sldId="624"/>
        </pc:sldMkLst>
      </pc:sldChg>
      <pc:sldChg chg="del">
        <pc:chgData name="Gareth D Morewood" userId="c73ece7d93f9721e" providerId="LiveId" clId="{66A4D6F9-8EE3-4605-A61C-2E217D0AD67E}" dt="2025-04-09T16:15:51.036" v="4" actId="47"/>
        <pc:sldMkLst>
          <pc:docMk/>
          <pc:sldMk cId="1193578079" sldId="626"/>
        </pc:sldMkLst>
      </pc:sldChg>
      <pc:sldChg chg="del">
        <pc:chgData name="Gareth D Morewood" userId="c73ece7d93f9721e" providerId="LiveId" clId="{66A4D6F9-8EE3-4605-A61C-2E217D0AD67E}" dt="2025-04-09T16:15:51.036" v="4" actId="47"/>
        <pc:sldMkLst>
          <pc:docMk/>
          <pc:sldMk cId="4115431832" sldId="628"/>
        </pc:sldMkLst>
      </pc:sldChg>
      <pc:sldChg chg="del">
        <pc:chgData name="Gareth D Morewood" userId="c73ece7d93f9721e" providerId="LiveId" clId="{66A4D6F9-8EE3-4605-A61C-2E217D0AD67E}" dt="2025-04-09T16:15:51.036" v="4" actId="47"/>
        <pc:sldMkLst>
          <pc:docMk/>
          <pc:sldMk cId="3168199266" sldId="629"/>
        </pc:sldMkLst>
      </pc:sldChg>
      <pc:sldChg chg="del">
        <pc:chgData name="Gareth D Morewood" userId="c73ece7d93f9721e" providerId="LiveId" clId="{66A4D6F9-8EE3-4605-A61C-2E217D0AD67E}" dt="2025-04-09T16:17:35.712" v="11" actId="47"/>
        <pc:sldMkLst>
          <pc:docMk/>
          <pc:sldMk cId="3348204781" sldId="630"/>
        </pc:sldMkLst>
      </pc:sldChg>
      <pc:sldChg chg="del">
        <pc:chgData name="Gareth D Morewood" userId="c73ece7d93f9721e" providerId="LiveId" clId="{66A4D6F9-8EE3-4605-A61C-2E217D0AD67E}" dt="2025-04-09T16:17:35.712" v="11" actId="47"/>
        <pc:sldMkLst>
          <pc:docMk/>
          <pc:sldMk cId="3682799280" sldId="631"/>
        </pc:sldMkLst>
      </pc:sldChg>
      <pc:sldChg chg="add">
        <pc:chgData name="Gareth D Morewood" userId="c73ece7d93f9721e" providerId="LiveId" clId="{66A4D6F9-8EE3-4605-A61C-2E217D0AD67E}" dt="2025-04-10T05:31:34.131" v="555"/>
        <pc:sldMkLst>
          <pc:docMk/>
          <pc:sldMk cId="2485495517" sldId="632"/>
        </pc:sldMkLst>
      </pc:sldChg>
      <pc:sldChg chg="del">
        <pc:chgData name="Gareth D Morewood" userId="c73ece7d93f9721e" providerId="LiveId" clId="{66A4D6F9-8EE3-4605-A61C-2E217D0AD67E}" dt="2025-04-09T16:15:51.036" v="4" actId="47"/>
        <pc:sldMkLst>
          <pc:docMk/>
          <pc:sldMk cId="3606364558" sldId="632"/>
        </pc:sldMkLst>
      </pc:sldChg>
      <pc:sldChg chg="add">
        <pc:chgData name="Gareth D Morewood" userId="c73ece7d93f9721e" providerId="LiveId" clId="{66A4D6F9-8EE3-4605-A61C-2E217D0AD67E}" dt="2025-04-10T05:31:34.131" v="555"/>
        <pc:sldMkLst>
          <pc:docMk/>
          <pc:sldMk cId="2003257343" sldId="633"/>
        </pc:sldMkLst>
      </pc:sldChg>
      <pc:sldChg chg="del">
        <pc:chgData name="Gareth D Morewood" userId="c73ece7d93f9721e" providerId="LiveId" clId="{66A4D6F9-8EE3-4605-A61C-2E217D0AD67E}" dt="2025-04-09T16:15:51.036" v="4" actId="47"/>
        <pc:sldMkLst>
          <pc:docMk/>
          <pc:sldMk cId="2868349777" sldId="633"/>
        </pc:sldMkLst>
      </pc:sldChg>
      <pc:sldChg chg="del">
        <pc:chgData name="Gareth D Morewood" userId="c73ece7d93f9721e" providerId="LiveId" clId="{66A4D6F9-8EE3-4605-A61C-2E217D0AD67E}" dt="2025-04-09T16:15:15.945" v="0" actId="47"/>
        <pc:sldMkLst>
          <pc:docMk/>
          <pc:sldMk cId="3587266951" sldId="641"/>
        </pc:sldMkLst>
      </pc:sldChg>
      <pc:sldChg chg="del">
        <pc:chgData name="Gareth D Morewood" userId="c73ece7d93f9721e" providerId="LiveId" clId="{66A4D6F9-8EE3-4605-A61C-2E217D0AD67E}" dt="2025-04-09T16:16:32.454" v="6" actId="47"/>
        <pc:sldMkLst>
          <pc:docMk/>
          <pc:sldMk cId="0" sldId="645"/>
        </pc:sldMkLst>
      </pc:sldChg>
      <pc:sldChg chg="del">
        <pc:chgData name="Gareth D Morewood" userId="c73ece7d93f9721e" providerId="LiveId" clId="{66A4D6F9-8EE3-4605-A61C-2E217D0AD67E}" dt="2025-04-09T16:17:35.712" v="11" actId="47"/>
        <pc:sldMkLst>
          <pc:docMk/>
          <pc:sldMk cId="12742739" sldId="648"/>
        </pc:sldMkLst>
      </pc:sldChg>
      <pc:sldChg chg="del">
        <pc:chgData name="Gareth D Morewood" userId="c73ece7d93f9721e" providerId="LiveId" clId="{66A4D6F9-8EE3-4605-A61C-2E217D0AD67E}" dt="2025-04-09T16:17:35.712" v="11" actId="47"/>
        <pc:sldMkLst>
          <pc:docMk/>
          <pc:sldMk cId="2508848512" sldId="649"/>
        </pc:sldMkLst>
      </pc:sldChg>
      <pc:sldChg chg="del">
        <pc:chgData name="Gareth D Morewood" userId="c73ece7d93f9721e" providerId="LiveId" clId="{66A4D6F9-8EE3-4605-A61C-2E217D0AD67E}" dt="2025-04-09T16:17:35.712" v="11" actId="47"/>
        <pc:sldMkLst>
          <pc:docMk/>
          <pc:sldMk cId="3562108644" sldId="650"/>
        </pc:sldMkLst>
      </pc:sldChg>
      <pc:sldChg chg="del">
        <pc:chgData name="Gareth D Morewood" userId="c73ece7d93f9721e" providerId="LiveId" clId="{66A4D6F9-8EE3-4605-A61C-2E217D0AD67E}" dt="2025-04-09T16:17:35.712" v="11" actId="47"/>
        <pc:sldMkLst>
          <pc:docMk/>
          <pc:sldMk cId="2061215699" sldId="654"/>
        </pc:sldMkLst>
      </pc:sldChg>
      <pc:sldChg chg="del">
        <pc:chgData name="Gareth D Morewood" userId="c73ece7d93f9721e" providerId="LiveId" clId="{66A4D6F9-8EE3-4605-A61C-2E217D0AD67E}" dt="2025-04-09T16:17:35.712" v="11" actId="47"/>
        <pc:sldMkLst>
          <pc:docMk/>
          <pc:sldMk cId="1689783049" sldId="655"/>
        </pc:sldMkLst>
      </pc:sldChg>
      <pc:sldChg chg="del">
        <pc:chgData name="Gareth D Morewood" userId="c73ece7d93f9721e" providerId="LiveId" clId="{66A4D6F9-8EE3-4605-A61C-2E217D0AD67E}" dt="2025-04-09T16:17:35.712" v="11" actId="47"/>
        <pc:sldMkLst>
          <pc:docMk/>
          <pc:sldMk cId="987101135" sldId="656"/>
        </pc:sldMkLst>
      </pc:sldChg>
      <pc:sldChg chg="del">
        <pc:chgData name="Gareth D Morewood" userId="c73ece7d93f9721e" providerId="LiveId" clId="{66A4D6F9-8EE3-4605-A61C-2E217D0AD67E}" dt="2025-04-09T16:17:35.712" v="11" actId="47"/>
        <pc:sldMkLst>
          <pc:docMk/>
          <pc:sldMk cId="911356957" sldId="657"/>
        </pc:sldMkLst>
      </pc:sldChg>
      <pc:sldChg chg="del">
        <pc:chgData name="Gareth D Morewood" userId="c73ece7d93f9721e" providerId="LiveId" clId="{66A4D6F9-8EE3-4605-A61C-2E217D0AD67E}" dt="2025-04-09T16:17:35.712" v="11" actId="47"/>
        <pc:sldMkLst>
          <pc:docMk/>
          <pc:sldMk cId="554078460" sldId="658"/>
        </pc:sldMkLst>
      </pc:sldChg>
      <pc:sldChg chg="add">
        <pc:chgData name="Gareth D Morewood" userId="c73ece7d93f9721e" providerId="LiveId" clId="{66A4D6F9-8EE3-4605-A61C-2E217D0AD67E}" dt="2025-04-09T16:16:55.397" v="9"/>
        <pc:sldMkLst>
          <pc:docMk/>
          <pc:sldMk cId="804826377" sldId="663"/>
        </pc:sldMkLst>
      </pc:sldChg>
      <pc:sldChg chg="del">
        <pc:chgData name="Gareth D Morewood" userId="c73ece7d93f9721e" providerId="LiveId" clId="{66A4D6F9-8EE3-4605-A61C-2E217D0AD67E}" dt="2025-04-09T16:16:50.107" v="8" actId="2696"/>
        <pc:sldMkLst>
          <pc:docMk/>
          <pc:sldMk cId="2032814083" sldId="663"/>
        </pc:sldMkLst>
      </pc:sldChg>
      <pc:sldChg chg="del">
        <pc:chgData name="Gareth D Morewood" userId="c73ece7d93f9721e" providerId="LiveId" clId="{66A4D6F9-8EE3-4605-A61C-2E217D0AD67E}" dt="2025-04-09T16:17:35.712" v="11" actId="47"/>
        <pc:sldMkLst>
          <pc:docMk/>
          <pc:sldMk cId="3106931378" sldId="668"/>
        </pc:sldMkLst>
      </pc:sldChg>
      <pc:sldChg chg="del">
        <pc:chgData name="Gareth D Morewood" userId="c73ece7d93f9721e" providerId="LiveId" clId="{66A4D6F9-8EE3-4605-A61C-2E217D0AD67E}" dt="2025-04-09T16:17:35.712" v="11" actId="47"/>
        <pc:sldMkLst>
          <pc:docMk/>
          <pc:sldMk cId="44063023" sldId="669"/>
        </pc:sldMkLst>
      </pc:sldChg>
      <pc:sldChg chg="del">
        <pc:chgData name="Gareth D Morewood" userId="c73ece7d93f9721e" providerId="LiveId" clId="{66A4D6F9-8EE3-4605-A61C-2E217D0AD67E}" dt="2025-04-09T16:17:35.712" v="11" actId="47"/>
        <pc:sldMkLst>
          <pc:docMk/>
          <pc:sldMk cId="4071399964" sldId="670"/>
        </pc:sldMkLst>
      </pc:sldChg>
      <pc:sldChg chg="del">
        <pc:chgData name="Gareth D Morewood" userId="c73ece7d93f9721e" providerId="LiveId" clId="{66A4D6F9-8EE3-4605-A61C-2E217D0AD67E}" dt="2025-04-09T16:17:35.712" v="11" actId="47"/>
        <pc:sldMkLst>
          <pc:docMk/>
          <pc:sldMk cId="1278865047" sldId="671"/>
        </pc:sldMkLst>
      </pc:sldChg>
      <pc:sldChg chg="del">
        <pc:chgData name="Gareth D Morewood" userId="c73ece7d93f9721e" providerId="LiveId" clId="{66A4D6F9-8EE3-4605-A61C-2E217D0AD67E}" dt="2025-04-09T16:17:35.712" v="11" actId="47"/>
        <pc:sldMkLst>
          <pc:docMk/>
          <pc:sldMk cId="1658093109" sldId="672"/>
        </pc:sldMkLst>
      </pc:sldChg>
      <pc:sldChg chg="del">
        <pc:chgData name="Gareth D Morewood" userId="c73ece7d93f9721e" providerId="LiveId" clId="{66A4D6F9-8EE3-4605-A61C-2E217D0AD67E}" dt="2025-04-09T16:17:35.712" v="11" actId="47"/>
        <pc:sldMkLst>
          <pc:docMk/>
          <pc:sldMk cId="3256188269" sldId="674"/>
        </pc:sldMkLst>
      </pc:sldChg>
      <pc:sldChg chg="del">
        <pc:chgData name="Gareth D Morewood" userId="c73ece7d93f9721e" providerId="LiveId" clId="{66A4D6F9-8EE3-4605-A61C-2E217D0AD67E}" dt="2025-04-09T16:17:35.712" v="11" actId="47"/>
        <pc:sldMkLst>
          <pc:docMk/>
          <pc:sldMk cId="2935849741" sldId="675"/>
        </pc:sldMkLst>
      </pc:sldChg>
      <pc:sldChg chg="del">
        <pc:chgData name="Gareth D Morewood" userId="c73ece7d93f9721e" providerId="LiveId" clId="{66A4D6F9-8EE3-4605-A61C-2E217D0AD67E}" dt="2025-04-09T16:17:35.712" v="11" actId="47"/>
        <pc:sldMkLst>
          <pc:docMk/>
          <pc:sldMk cId="3265421419" sldId="676"/>
        </pc:sldMkLst>
      </pc:sldChg>
      <pc:sldChg chg="del">
        <pc:chgData name="Gareth D Morewood" userId="c73ece7d93f9721e" providerId="LiveId" clId="{66A4D6F9-8EE3-4605-A61C-2E217D0AD67E}" dt="2025-04-09T16:17:35.712" v="11" actId="47"/>
        <pc:sldMkLst>
          <pc:docMk/>
          <pc:sldMk cId="3716373785" sldId="677"/>
        </pc:sldMkLst>
      </pc:sldChg>
      <pc:sldChg chg="del">
        <pc:chgData name="Gareth D Morewood" userId="c73ece7d93f9721e" providerId="LiveId" clId="{66A4D6F9-8EE3-4605-A61C-2E217D0AD67E}" dt="2025-04-09T16:17:35.712" v="11" actId="47"/>
        <pc:sldMkLst>
          <pc:docMk/>
          <pc:sldMk cId="4046784144" sldId="678"/>
        </pc:sldMkLst>
      </pc:sldChg>
      <pc:sldChg chg="del">
        <pc:chgData name="Gareth D Morewood" userId="c73ece7d93f9721e" providerId="LiveId" clId="{66A4D6F9-8EE3-4605-A61C-2E217D0AD67E}" dt="2025-04-09T16:17:17.308" v="10" actId="47"/>
        <pc:sldMkLst>
          <pc:docMk/>
          <pc:sldMk cId="675468225" sldId="679"/>
        </pc:sldMkLst>
      </pc:sldChg>
      <pc:sldChg chg="del">
        <pc:chgData name="Gareth D Morewood" userId="c73ece7d93f9721e" providerId="LiveId" clId="{66A4D6F9-8EE3-4605-A61C-2E217D0AD67E}" dt="2025-04-09T16:17:17.308" v="10" actId="47"/>
        <pc:sldMkLst>
          <pc:docMk/>
          <pc:sldMk cId="1873711299" sldId="682"/>
        </pc:sldMkLst>
      </pc:sldChg>
      <pc:sldChg chg="del">
        <pc:chgData name="Gareth D Morewood" userId="c73ece7d93f9721e" providerId="LiveId" clId="{66A4D6F9-8EE3-4605-A61C-2E217D0AD67E}" dt="2025-04-09T16:17:35.712" v="11" actId="47"/>
        <pc:sldMkLst>
          <pc:docMk/>
          <pc:sldMk cId="3257636558" sldId="683"/>
        </pc:sldMkLst>
      </pc:sldChg>
      <pc:sldChg chg="del">
        <pc:chgData name="Gareth D Morewood" userId="c73ece7d93f9721e" providerId="LiveId" clId="{66A4D6F9-8EE3-4605-A61C-2E217D0AD67E}" dt="2025-04-09T16:17:17.308" v="10" actId="47"/>
        <pc:sldMkLst>
          <pc:docMk/>
          <pc:sldMk cId="1841806616" sldId="715"/>
        </pc:sldMkLst>
      </pc:sldChg>
      <pc:sldChg chg="del">
        <pc:chgData name="Gareth D Morewood" userId="c73ece7d93f9721e" providerId="LiveId" clId="{66A4D6F9-8EE3-4605-A61C-2E217D0AD67E}" dt="2025-04-09T16:15:51.036" v="4" actId="47"/>
        <pc:sldMkLst>
          <pc:docMk/>
          <pc:sldMk cId="160652657" sldId="722"/>
        </pc:sldMkLst>
      </pc:sldChg>
      <pc:sldChg chg="del">
        <pc:chgData name="Gareth D Morewood" userId="c73ece7d93f9721e" providerId="LiveId" clId="{66A4D6F9-8EE3-4605-A61C-2E217D0AD67E}" dt="2025-04-09T16:15:51.036" v="4" actId="47"/>
        <pc:sldMkLst>
          <pc:docMk/>
          <pc:sldMk cId="1438643714" sldId="723"/>
        </pc:sldMkLst>
      </pc:sldChg>
      <pc:sldChg chg="add">
        <pc:chgData name="Gareth D Morewood" userId="c73ece7d93f9721e" providerId="LiveId" clId="{66A4D6F9-8EE3-4605-A61C-2E217D0AD67E}" dt="2025-04-10T05:31:34.131" v="555"/>
        <pc:sldMkLst>
          <pc:docMk/>
          <pc:sldMk cId="215769643" sldId="724"/>
        </pc:sldMkLst>
      </pc:sldChg>
      <pc:sldChg chg="del">
        <pc:chgData name="Gareth D Morewood" userId="c73ece7d93f9721e" providerId="LiveId" clId="{66A4D6F9-8EE3-4605-A61C-2E217D0AD67E}" dt="2025-04-09T16:15:51.036" v="4" actId="47"/>
        <pc:sldMkLst>
          <pc:docMk/>
          <pc:sldMk cId="529665123" sldId="724"/>
        </pc:sldMkLst>
      </pc:sldChg>
      <pc:sldChg chg="del">
        <pc:chgData name="Gareth D Morewood" userId="c73ece7d93f9721e" providerId="LiveId" clId="{66A4D6F9-8EE3-4605-A61C-2E217D0AD67E}" dt="2025-04-09T16:17:35.712" v="11" actId="47"/>
        <pc:sldMkLst>
          <pc:docMk/>
          <pc:sldMk cId="3163030480" sldId="725"/>
        </pc:sldMkLst>
      </pc:sldChg>
      <pc:sldChg chg="del">
        <pc:chgData name="Gareth D Morewood" userId="c73ece7d93f9721e" providerId="LiveId" clId="{66A4D6F9-8EE3-4605-A61C-2E217D0AD67E}" dt="2025-04-09T16:16:32.454" v="6" actId="47"/>
        <pc:sldMkLst>
          <pc:docMk/>
          <pc:sldMk cId="4114869751" sldId="726"/>
        </pc:sldMkLst>
      </pc:sldChg>
      <pc:sldChg chg="del">
        <pc:chgData name="Gareth D Morewood" userId="c73ece7d93f9721e" providerId="LiveId" clId="{66A4D6F9-8EE3-4605-A61C-2E217D0AD67E}" dt="2025-04-09T16:17:35.712" v="11" actId="47"/>
        <pc:sldMkLst>
          <pc:docMk/>
          <pc:sldMk cId="4207623244" sldId="768"/>
        </pc:sldMkLst>
      </pc:sldChg>
      <pc:sldChg chg="del">
        <pc:chgData name="Gareth D Morewood" userId="c73ece7d93f9721e" providerId="LiveId" clId="{66A4D6F9-8EE3-4605-A61C-2E217D0AD67E}" dt="2025-04-09T16:17:35.712" v="11" actId="47"/>
        <pc:sldMkLst>
          <pc:docMk/>
          <pc:sldMk cId="3143755942" sldId="772"/>
        </pc:sldMkLst>
      </pc:sldChg>
      <pc:sldChg chg="del">
        <pc:chgData name="Gareth D Morewood" userId="c73ece7d93f9721e" providerId="LiveId" clId="{66A4D6F9-8EE3-4605-A61C-2E217D0AD67E}" dt="2025-04-09T16:17:35.712" v="11" actId="47"/>
        <pc:sldMkLst>
          <pc:docMk/>
          <pc:sldMk cId="2543883259" sldId="773"/>
        </pc:sldMkLst>
      </pc:sldChg>
      <pc:sldChg chg="del">
        <pc:chgData name="Gareth D Morewood" userId="c73ece7d93f9721e" providerId="LiveId" clId="{66A4D6F9-8EE3-4605-A61C-2E217D0AD67E}" dt="2025-04-09T16:17:35.712" v="11" actId="47"/>
        <pc:sldMkLst>
          <pc:docMk/>
          <pc:sldMk cId="1335542201" sldId="774"/>
        </pc:sldMkLst>
      </pc:sldChg>
      <pc:sldChg chg="del">
        <pc:chgData name="Gareth D Morewood" userId="c73ece7d93f9721e" providerId="LiveId" clId="{66A4D6F9-8EE3-4605-A61C-2E217D0AD67E}" dt="2025-04-09T16:17:35.712" v="11" actId="47"/>
        <pc:sldMkLst>
          <pc:docMk/>
          <pc:sldMk cId="823289759" sldId="775"/>
        </pc:sldMkLst>
      </pc:sldChg>
      <pc:sldChg chg="del">
        <pc:chgData name="Gareth D Morewood" userId="c73ece7d93f9721e" providerId="LiveId" clId="{66A4D6F9-8EE3-4605-A61C-2E217D0AD67E}" dt="2025-04-09T16:17:35.712" v="11" actId="47"/>
        <pc:sldMkLst>
          <pc:docMk/>
          <pc:sldMk cId="3577601871" sldId="776"/>
        </pc:sldMkLst>
      </pc:sldChg>
      <pc:sldChg chg="del">
        <pc:chgData name="Gareth D Morewood" userId="c73ece7d93f9721e" providerId="LiveId" clId="{66A4D6F9-8EE3-4605-A61C-2E217D0AD67E}" dt="2025-04-09T16:17:35.712" v="11" actId="47"/>
        <pc:sldMkLst>
          <pc:docMk/>
          <pc:sldMk cId="2168197784" sldId="777"/>
        </pc:sldMkLst>
      </pc:sldChg>
      <pc:sldChg chg="del">
        <pc:chgData name="Gareth D Morewood" userId="c73ece7d93f9721e" providerId="LiveId" clId="{66A4D6F9-8EE3-4605-A61C-2E217D0AD67E}" dt="2025-04-09T16:17:35.712" v="11" actId="47"/>
        <pc:sldMkLst>
          <pc:docMk/>
          <pc:sldMk cId="2629678776" sldId="778"/>
        </pc:sldMkLst>
      </pc:sldChg>
      <pc:sldChg chg="del">
        <pc:chgData name="Gareth D Morewood" userId="c73ece7d93f9721e" providerId="LiveId" clId="{66A4D6F9-8EE3-4605-A61C-2E217D0AD67E}" dt="2025-04-09T16:17:35.712" v="11" actId="47"/>
        <pc:sldMkLst>
          <pc:docMk/>
          <pc:sldMk cId="2847297346" sldId="779"/>
        </pc:sldMkLst>
      </pc:sldChg>
      <pc:sldChg chg="del">
        <pc:chgData name="Gareth D Morewood" userId="c73ece7d93f9721e" providerId="LiveId" clId="{66A4D6F9-8EE3-4605-A61C-2E217D0AD67E}" dt="2025-04-09T16:17:35.712" v="11" actId="47"/>
        <pc:sldMkLst>
          <pc:docMk/>
          <pc:sldMk cId="2627626264" sldId="780"/>
        </pc:sldMkLst>
      </pc:sldChg>
      <pc:sldChg chg="del">
        <pc:chgData name="Gareth D Morewood" userId="c73ece7d93f9721e" providerId="LiveId" clId="{66A4D6F9-8EE3-4605-A61C-2E217D0AD67E}" dt="2025-04-09T16:17:35.712" v="11" actId="47"/>
        <pc:sldMkLst>
          <pc:docMk/>
          <pc:sldMk cId="1676873745" sldId="781"/>
        </pc:sldMkLst>
      </pc:sldChg>
      <pc:sldChg chg="del">
        <pc:chgData name="Gareth D Morewood" userId="c73ece7d93f9721e" providerId="LiveId" clId="{66A4D6F9-8EE3-4605-A61C-2E217D0AD67E}" dt="2025-04-09T16:17:35.712" v="11" actId="47"/>
        <pc:sldMkLst>
          <pc:docMk/>
          <pc:sldMk cId="3149984839" sldId="782"/>
        </pc:sldMkLst>
      </pc:sldChg>
      <pc:sldChg chg="del">
        <pc:chgData name="Gareth D Morewood" userId="c73ece7d93f9721e" providerId="LiveId" clId="{66A4D6F9-8EE3-4605-A61C-2E217D0AD67E}" dt="2025-04-09T16:17:35.712" v="11" actId="47"/>
        <pc:sldMkLst>
          <pc:docMk/>
          <pc:sldMk cId="497673152" sldId="783"/>
        </pc:sldMkLst>
      </pc:sldChg>
      <pc:sldChg chg="del">
        <pc:chgData name="Gareth D Morewood" userId="c73ece7d93f9721e" providerId="LiveId" clId="{66A4D6F9-8EE3-4605-A61C-2E217D0AD67E}" dt="2025-04-09T16:17:35.712" v="11" actId="47"/>
        <pc:sldMkLst>
          <pc:docMk/>
          <pc:sldMk cId="1274235914" sldId="784"/>
        </pc:sldMkLst>
      </pc:sldChg>
      <pc:sldChg chg="del">
        <pc:chgData name="Gareth D Morewood" userId="c73ece7d93f9721e" providerId="LiveId" clId="{66A4D6F9-8EE3-4605-A61C-2E217D0AD67E}" dt="2025-04-09T16:17:35.712" v="11" actId="47"/>
        <pc:sldMkLst>
          <pc:docMk/>
          <pc:sldMk cId="4053604871" sldId="785"/>
        </pc:sldMkLst>
      </pc:sldChg>
      <pc:sldChg chg="del">
        <pc:chgData name="Gareth D Morewood" userId="c73ece7d93f9721e" providerId="LiveId" clId="{66A4D6F9-8EE3-4605-A61C-2E217D0AD67E}" dt="2025-04-09T16:17:35.712" v="11" actId="47"/>
        <pc:sldMkLst>
          <pc:docMk/>
          <pc:sldMk cId="3223135769" sldId="786"/>
        </pc:sldMkLst>
      </pc:sldChg>
      <pc:sldChg chg="del">
        <pc:chgData name="Gareth D Morewood" userId="c73ece7d93f9721e" providerId="LiveId" clId="{66A4D6F9-8EE3-4605-A61C-2E217D0AD67E}" dt="2025-04-09T16:17:35.712" v="11" actId="47"/>
        <pc:sldMkLst>
          <pc:docMk/>
          <pc:sldMk cId="3017067512" sldId="787"/>
        </pc:sldMkLst>
      </pc:sldChg>
      <pc:sldChg chg="del">
        <pc:chgData name="Gareth D Morewood" userId="c73ece7d93f9721e" providerId="LiveId" clId="{66A4D6F9-8EE3-4605-A61C-2E217D0AD67E}" dt="2025-04-09T16:17:35.712" v="11" actId="47"/>
        <pc:sldMkLst>
          <pc:docMk/>
          <pc:sldMk cId="471781979" sldId="788"/>
        </pc:sldMkLst>
      </pc:sldChg>
      <pc:sldChg chg="add">
        <pc:chgData name="Gareth D Morewood" userId="c73ece7d93f9721e" providerId="LiveId" clId="{66A4D6F9-8EE3-4605-A61C-2E217D0AD67E}" dt="2025-04-10T05:31:34.131" v="555"/>
        <pc:sldMkLst>
          <pc:docMk/>
          <pc:sldMk cId="956446152" sldId="789"/>
        </pc:sldMkLst>
      </pc:sldChg>
      <pc:sldChg chg="del">
        <pc:chgData name="Gareth D Morewood" userId="c73ece7d93f9721e" providerId="LiveId" clId="{66A4D6F9-8EE3-4605-A61C-2E217D0AD67E}" dt="2025-04-09T16:15:51.036" v="4" actId="47"/>
        <pc:sldMkLst>
          <pc:docMk/>
          <pc:sldMk cId="2583016945" sldId="789"/>
        </pc:sldMkLst>
      </pc:sldChg>
      <pc:sldChg chg="del">
        <pc:chgData name="Gareth D Morewood" userId="c73ece7d93f9721e" providerId="LiveId" clId="{66A4D6F9-8EE3-4605-A61C-2E217D0AD67E}" dt="2025-04-09T16:15:28.820" v="3" actId="47"/>
        <pc:sldMkLst>
          <pc:docMk/>
          <pc:sldMk cId="1147878016" sldId="790"/>
        </pc:sldMkLst>
      </pc:sldChg>
      <pc:sldChg chg="del">
        <pc:chgData name="Gareth D Morewood" userId="c73ece7d93f9721e" providerId="LiveId" clId="{66A4D6F9-8EE3-4605-A61C-2E217D0AD67E}" dt="2025-04-09T16:58:14.349" v="464" actId="47"/>
        <pc:sldMkLst>
          <pc:docMk/>
          <pc:sldMk cId="1139523902" sldId="796"/>
        </pc:sldMkLst>
      </pc:sldChg>
      <pc:sldChg chg="new del">
        <pc:chgData name="Gareth D Morewood" userId="c73ece7d93f9721e" providerId="LiveId" clId="{66A4D6F9-8EE3-4605-A61C-2E217D0AD67E}" dt="2025-04-10T05:31:38.897" v="556" actId="47"/>
        <pc:sldMkLst>
          <pc:docMk/>
          <pc:sldMk cId="993638828" sldId="806"/>
        </pc:sldMkLst>
      </pc:sldChg>
      <pc:sldChg chg="new del">
        <pc:chgData name="Gareth D Morewood" userId="c73ece7d93f9721e" providerId="LiveId" clId="{66A4D6F9-8EE3-4605-A61C-2E217D0AD67E}" dt="2025-04-09T16:20:14.025" v="110" actId="47"/>
        <pc:sldMkLst>
          <pc:docMk/>
          <pc:sldMk cId="3003801491" sldId="806"/>
        </pc:sldMkLst>
      </pc:sldChg>
      <pc:sldChg chg="addSp delSp modSp new mod">
        <pc:chgData name="Gareth D Morewood" userId="c73ece7d93f9721e" providerId="LiveId" clId="{66A4D6F9-8EE3-4605-A61C-2E217D0AD67E}" dt="2025-04-09T16:37:07.629" v="459" actId="1076"/>
        <pc:sldMkLst>
          <pc:docMk/>
          <pc:sldMk cId="2311845038" sldId="807"/>
        </pc:sldMkLst>
        <pc:spChg chg="del">
          <ac:chgData name="Gareth D Morewood" userId="c73ece7d93f9721e" providerId="LiveId" clId="{66A4D6F9-8EE3-4605-A61C-2E217D0AD67E}" dt="2025-04-09T16:36:52.549" v="455" actId="478"/>
          <ac:spMkLst>
            <pc:docMk/>
            <pc:sldMk cId="2311845038" sldId="807"/>
            <ac:spMk id="2" creationId="{B8926F14-C6DB-717F-573E-7ED525B7AB00}"/>
          </ac:spMkLst>
        </pc:spChg>
        <pc:spChg chg="del">
          <ac:chgData name="Gareth D Morewood" userId="c73ece7d93f9721e" providerId="LiveId" clId="{66A4D6F9-8EE3-4605-A61C-2E217D0AD67E}" dt="2025-04-09T16:37:01.472" v="458" actId="478"/>
          <ac:spMkLst>
            <pc:docMk/>
            <pc:sldMk cId="2311845038" sldId="807"/>
            <ac:spMk id="3" creationId="{6071D62B-7C05-45AB-8B46-43D16DC7BBAC}"/>
          </ac:spMkLst>
        </pc:spChg>
        <pc:picChg chg="add mod">
          <ac:chgData name="Gareth D Morewood" userId="c73ece7d93f9721e" providerId="LiveId" clId="{66A4D6F9-8EE3-4605-A61C-2E217D0AD67E}" dt="2025-04-09T16:37:07.629" v="459" actId="1076"/>
          <ac:picMkLst>
            <pc:docMk/>
            <pc:sldMk cId="2311845038" sldId="807"/>
            <ac:picMk id="1026" creationId="{3D83FD42-B6CA-1D41-503E-2701EB29B962}"/>
          </ac:picMkLst>
        </pc:picChg>
      </pc:sldChg>
      <pc:sldChg chg="addSp modSp new mod">
        <pc:chgData name="Gareth D Morewood" userId="c73ece7d93f9721e" providerId="LiveId" clId="{66A4D6F9-8EE3-4605-A61C-2E217D0AD67E}" dt="2025-04-09T16:58:10.911" v="463" actId="1076"/>
        <pc:sldMkLst>
          <pc:docMk/>
          <pc:sldMk cId="70872855" sldId="808"/>
        </pc:sldMkLst>
        <pc:picChg chg="add mod">
          <ac:chgData name="Gareth D Morewood" userId="c73ece7d93f9721e" providerId="LiveId" clId="{66A4D6F9-8EE3-4605-A61C-2E217D0AD67E}" dt="2025-04-09T16:58:10.911" v="463" actId="1076"/>
          <ac:picMkLst>
            <pc:docMk/>
            <pc:sldMk cId="70872855" sldId="808"/>
            <ac:picMk id="3" creationId="{5605E698-616F-E9A1-2D69-EDD15DBC0CF6}"/>
          </ac:picMkLst>
        </pc:picChg>
      </pc:sldChg>
      <pc:sldChg chg="addSp delSp modSp new mod">
        <pc:chgData name="Gareth D Morewood" userId="c73ece7d93f9721e" providerId="LiveId" clId="{66A4D6F9-8EE3-4605-A61C-2E217D0AD67E}" dt="2025-04-09T17:06:13.231" v="520" actId="1076"/>
        <pc:sldMkLst>
          <pc:docMk/>
          <pc:sldMk cId="2011332809" sldId="809"/>
        </pc:sldMkLst>
        <pc:spChg chg="add mod">
          <ac:chgData name="Gareth D Morewood" userId="c73ece7d93f9721e" providerId="LiveId" clId="{66A4D6F9-8EE3-4605-A61C-2E217D0AD67E}" dt="2025-04-09T17:06:13.231" v="520" actId="1076"/>
          <ac:spMkLst>
            <pc:docMk/>
            <pc:sldMk cId="2011332809" sldId="809"/>
            <ac:spMk id="7" creationId="{CA2714EA-152B-35B8-E274-C07F03D12BCC}"/>
          </ac:spMkLst>
        </pc:spChg>
        <pc:picChg chg="add del mod">
          <ac:chgData name="Gareth D Morewood" userId="c73ece7d93f9721e" providerId="LiveId" clId="{66A4D6F9-8EE3-4605-A61C-2E217D0AD67E}" dt="2025-04-09T16:59:10.856" v="473" actId="478"/>
          <ac:picMkLst>
            <pc:docMk/>
            <pc:sldMk cId="2011332809" sldId="809"/>
            <ac:picMk id="3" creationId="{89647AEE-8A13-1FCA-1498-4944896BCF2B}"/>
          </ac:picMkLst>
        </pc:picChg>
        <pc:picChg chg="add mod">
          <ac:chgData name="Gareth D Morewood" userId="c73ece7d93f9721e" providerId="LiveId" clId="{66A4D6F9-8EE3-4605-A61C-2E217D0AD67E}" dt="2025-04-09T17:02:48.054" v="497" actId="1076"/>
          <ac:picMkLst>
            <pc:docMk/>
            <pc:sldMk cId="2011332809" sldId="809"/>
            <ac:picMk id="5" creationId="{94023767-F4E2-3A4B-92F8-7920715B061D}"/>
          </ac:picMkLst>
        </pc:picChg>
      </pc:sldChg>
      <pc:sldChg chg="addSp delSp modSp new mod">
        <pc:chgData name="Gareth D Morewood" userId="c73ece7d93f9721e" providerId="LiveId" clId="{66A4D6F9-8EE3-4605-A61C-2E217D0AD67E}" dt="2025-04-09T17:05:59.129" v="517" actId="1076"/>
        <pc:sldMkLst>
          <pc:docMk/>
          <pc:sldMk cId="345463019" sldId="810"/>
        </pc:sldMkLst>
        <pc:spChg chg="add mod">
          <ac:chgData name="Gareth D Morewood" userId="c73ece7d93f9721e" providerId="LiveId" clId="{66A4D6F9-8EE3-4605-A61C-2E217D0AD67E}" dt="2025-04-09T17:05:59.129" v="517" actId="1076"/>
          <ac:spMkLst>
            <pc:docMk/>
            <pc:sldMk cId="345463019" sldId="810"/>
            <ac:spMk id="6" creationId="{2A03E00C-E2F2-F86A-FDEE-C0F3FA0BC3EF}"/>
          </ac:spMkLst>
        </pc:spChg>
        <pc:picChg chg="add mod">
          <ac:chgData name="Gareth D Morewood" userId="c73ece7d93f9721e" providerId="LiveId" clId="{66A4D6F9-8EE3-4605-A61C-2E217D0AD67E}" dt="2025-04-09T17:02:56.076" v="499" actId="1076"/>
          <ac:picMkLst>
            <pc:docMk/>
            <pc:sldMk cId="345463019" sldId="810"/>
            <ac:picMk id="3" creationId="{44E32621-2B90-282B-E087-E71EB48D8CF6}"/>
          </ac:picMkLst>
        </pc:picChg>
        <pc:picChg chg="add del">
          <ac:chgData name="Gareth D Morewood" userId="c73ece7d93f9721e" providerId="LiveId" clId="{66A4D6F9-8EE3-4605-A61C-2E217D0AD67E}" dt="2025-04-09T17:04:42.907" v="507" actId="22"/>
          <ac:picMkLst>
            <pc:docMk/>
            <pc:sldMk cId="345463019" sldId="810"/>
            <ac:picMk id="5" creationId="{99B27167-27A6-FED5-E38A-F6598AB74A37}"/>
          </ac:picMkLst>
        </pc:picChg>
      </pc:sldChg>
      <pc:sldChg chg="addSp delSp modSp new mod">
        <pc:chgData name="Gareth D Morewood" userId="c73ece7d93f9721e" providerId="LiveId" clId="{66A4D6F9-8EE3-4605-A61C-2E217D0AD67E}" dt="2025-04-09T17:07:17.817" v="529" actId="12"/>
        <pc:sldMkLst>
          <pc:docMk/>
          <pc:sldMk cId="456183080" sldId="811"/>
        </pc:sldMkLst>
        <pc:spChg chg="add del">
          <ac:chgData name="Gareth D Morewood" userId="c73ece7d93f9721e" providerId="LiveId" clId="{66A4D6F9-8EE3-4605-A61C-2E217D0AD67E}" dt="2025-04-09T17:05:52.351" v="516" actId="22"/>
          <ac:spMkLst>
            <pc:docMk/>
            <pc:sldMk cId="456183080" sldId="811"/>
            <ac:spMk id="5" creationId="{12DF44DC-5D9A-1C07-CFCA-4925F1E58E34}"/>
          </ac:spMkLst>
        </pc:spChg>
        <pc:spChg chg="add mod">
          <ac:chgData name="Gareth D Morewood" userId="c73ece7d93f9721e" providerId="LiveId" clId="{66A4D6F9-8EE3-4605-A61C-2E217D0AD67E}" dt="2025-04-09T17:07:17.817" v="529" actId="12"/>
          <ac:spMkLst>
            <pc:docMk/>
            <pc:sldMk cId="456183080" sldId="811"/>
            <ac:spMk id="6" creationId="{D4457954-3375-90B6-7514-BF49769AA91D}"/>
          </ac:spMkLst>
        </pc:spChg>
        <pc:picChg chg="add mod">
          <ac:chgData name="Gareth D Morewood" userId="c73ece7d93f9721e" providerId="LiveId" clId="{66A4D6F9-8EE3-4605-A61C-2E217D0AD67E}" dt="2025-04-09T17:03:25.941" v="501" actId="1076"/>
          <ac:picMkLst>
            <pc:docMk/>
            <pc:sldMk cId="456183080" sldId="811"/>
            <ac:picMk id="3" creationId="{0F39EE24-83C4-BFD2-E9F4-464CA3F63E07}"/>
          </ac:picMkLst>
        </pc:picChg>
      </pc:sldChg>
      <pc:sldChg chg="addSp modSp new mod">
        <pc:chgData name="Gareth D Morewood" userId="c73ece7d93f9721e" providerId="LiveId" clId="{66A4D6F9-8EE3-4605-A61C-2E217D0AD67E}" dt="2025-04-09T17:08:20.732" v="537" actId="12"/>
        <pc:sldMkLst>
          <pc:docMk/>
          <pc:sldMk cId="1055319272" sldId="812"/>
        </pc:sldMkLst>
        <pc:spChg chg="add mod">
          <ac:chgData name="Gareth D Morewood" userId="c73ece7d93f9721e" providerId="LiveId" clId="{66A4D6F9-8EE3-4605-A61C-2E217D0AD67E}" dt="2025-04-09T17:08:20.732" v="537" actId="12"/>
          <ac:spMkLst>
            <pc:docMk/>
            <pc:sldMk cId="1055319272" sldId="812"/>
            <ac:spMk id="4" creationId="{5FCAF9C9-700F-B7EA-0386-F73923FDE7DE}"/>
          </ac:spMkLst>
        </pc:spChg>
        <pc:picChg chg="add mod">
          <ac:chgData name="Gareth D Morewood" userId="c73ece7d93f9721e" providerId="LiveId" clId="{66A4D6F9-8EE3-4605-A61C-2E217D0AD67E}" dt="2025-04-09T17:04:01.864" v="503" actId="1076"/>
          <ac:picMkLst>
            <pc:docMk/>
            <pc:sldMk cId="1055319272" sldId="812"/>
            <ac:picMk id="3" creationId="{B7F908D5-629C-D3AF-37BB-62FA68D5EB78}"/>
          </ac:picMkLst>
        </pc:picChg>
      </pc:sldChg>
      <pc:sldChg chg="addSp modSp new mod">
        <pc:chgData name="Gareth D Morewood" userId="c73ece7d93f9721e" providerId="LiveId" clId="{66A4D6F9-8EE3-4605-A61C-2E217D0AD67E}" dt="2025-04-09T17:09:02.878" v="543" actId="12"/>
        <pc:sldMkLst>
          <pc:docMk/>
          <pc:sldMk cId="3190347616" sldId="813"/>
        </pc:sldMkLst>
        <pc:spChg chg="add mod">
          <ac:chgData name="Gareth D Morewood" userId="c73ece7d93f9721e" providerId="LiveId" clId="{66A4D6F9-8EE3-4605-A61C-2E217D0AD67E}" dt="2025-04-09T17:09:02.878" v="543" actId="12"/>
          <ac:spMkLst>
            <pc:docMk/>
            <pc:sldMk cId="3190347616" sldId="813"/>
            <ac:spMk id="4" creationId="{8F5A4D11-A17F-CDB8-E9E1-649817431307}"/>
          </ac:spMkLst>
        </pc:spChg>
        <pc:picChg chg="add mod">
          <ac:chgData name="Gareth D Morewood" userId="c73ece7d93f9721e" providerId="LiveId" clId="{66A4D6F9-8EE3-4605-A61C-2E217D0AD67E}" dt="2025-04-09T17:04:26.917" v="505" actId="1076"/>
          <ac:picMkLst>
            <pc:docMk/>
            <pc:sldMk cId="3190347616" sldId="813"/>
            <ac:picMk id="3" creationId="{79F0AB55-4CC4-F527-A7C3-D3841A9BE364}"/>
          </ac:picMkLst>
        </pc:picChg>
      </pc:sldChg>
      <pc:sldChg chg="add">
        <pc:chgData name="Gareth D Morewood" userId="c73ece7d93f9721e" providerId="LiveId" clId="{66A4D6F9-8EE3-4605-A61C-2E217D0AD67E}" dt="2025-04-10T05:31:34.131" v="555"/>
        <pc:sldMkLst>
          <pc:docMk/>
          <pc:sldMk cId="3058427429" sldId="814"/>
        </pc:sldMkLst>
      </pc:sldChg>
      <pc:sldChg chg="add">
        <pc:chgData name="Gareth D Morewood" userId="c73ece7d93f9721e" providerId="LiveId" clId="{66A4D6F9-8EE3-4605-A61C-2E217D0AD67E}" dt="2025-04-10T05:31:34.131" v="555"/>
        <pc:sldMkLst>
          <pc:docMk/>
          <pc:sldMk cId="1461181861" sldId="815"/>
        </pc:sldMkLst>
      </pc:sldChg>
      <pc:sldMasterChg chg="delSldLayout">
        <pc:chgData name="Gareth D Morewood" userId="c73ece7d93f9721e" providerId="LiveId" clId="{66A4D6F9-8EE3-4605-A61C-2E217D0AD67E}" dt="2025-04-09T16:16:32.454" v="6" actId="47"/>
        <pc:sldMasterMkLst>
          <pc:docMk/>
          <pc:sldMasterMk cId="2701759359" sldId="2147483648"/>
        </pc:sldMasterMkLst>
        <pc:sldLayoutChg chg="del">
          <pc:chgData name="Gareth D Morewood" userId="c73ece7d93f9721e" providerId="LiveId" clId="{66A4D6F9-8EE3-4605-A61C-2E217D0AD67E}" dt="2025-04-09T16:16:32.454" v="6" actId="47"/>
          <pc:sldLayoutMkLst>
            <pc:docMk/>
            <pc:sldMasterMk cId="2701759359" sldId="2147483648"/>
            <pc:sldLayoutMk cId="2841251077" sldId="2147483660"/>
          </pc:sldLayoutMkLst>
        </pc:sldLayoutChg>
        <pc:sldLayoutChg chg="del">
          <pc:chgData name="Gareth D Morewood" userId="c73ece7d93f9721e" providerId="LiveId" clId="{66A4D6F9-8EE3-4605-A61C-2E217D0AD67E}" dt="2025-04-09T16:16:32.454" v="6" actId="47"/>
          <pc:sldLayoutMkLst>
            <pc:docMk/>
            <pc:sldMasterMk cId="2701759359" sldId="2147483648"/>
            <pc:sldLayoutMk cId="2007444302" sldId="214748366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B9A41-A781-446E-8A85-951E192A0A1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DF9616B-0067-48FD-B273-C1796D271420}">
      <dgm:prSet/>
      <dgm:spPr/>
      <dgm:t>
        <a:bodyPr/>
        <a:lstStyle/>
        <a:p>
          <a:r>
            <a:rPr lang="en-GB" dirty="0"/>
            <a:t>‘I’d recommend this to all parents looking to support their child in school and to all teachers who want to build a collaborative approach with pupils and parents.’ </a:t>
          </a:r>
        </a:p>
        <a:p>
          <a:r>
            <a:rPr lang="en-GB" i="1" dirty="0"/>
            <a:t>Richard Nurse, parent and founder of </a:t>
          </a:r>
          <a:r>
            <a:rPr lang="en-GB" i="1" dirty="0" err="1"/>
            <a:t>Picturepath</a:t>
          </a:r>
          <a:r>
            <a:rPr lang="en-GB" i="1" dirty="0"/>
            <a:t>.</a:t>
          </a:r>
          <a:endParaRPr lang="en-US" dirty="0"/>
        </a:p>
      </dgm:t>
    </dgm:pt>
    <dgm:pt modelId="{4F040F38-4B8E-4E8A-B97F-46067976934C}" type="parTrans" cxnId="{782641CF-D439-4417-8562-F0DF803F1A11}">
      <dgm:prSet/>
      <dgm:spPr/>
      <dgm:t>
        <a:bodyPr/>
        <a:lstStyle/>
        <a:p>
          <a:endParaRPr lang="en-US"/>
        </a:p>
      </dgm:t>
    </dgm:pt>
    <dgm:pt modelId="{63240D79-D406-4F65-B7B0-5778A4335323}" type="sibTrans" cxnId="{782641CF-D439-4417-8562-F0DF803F1A11}">
      <dgm:prSet/>
      <dgm:spPr/>
      <dgm:t>
        <a:bodyPr/>
        <a:lstStyle/>
        <a:p>
          <a:endParaRPr lang="en-US"/>
        </a:p>
      </dgm:t>
    </dgm:pt>
    <dgm:pt modelId="{E9ABCBDE-5181-42B2-8B7C-77B1E189B3A4}">
      <dgm:prSet/>
      <dgm:spPr/>
      <dgm:t>
        <a:bodyPr/>
        <a:lstStyle/>
        <a:p>
          <a:r>
            <a:rPr lang="en-GB" dirty="0"/>
            <a:t>‘This book’s grounded, compassionate and practical approach will be a boon for all involved in the education of autistic teenagers. I highly recommend it.’ </a:t>
          </a:r>
        </a:p>
        <a:p>
          <a:r>
            <a:rPr lang="en-GB" i="1" dirty="0"/>
            <a:t>Mary Myatt, education writer and curator of Myatt and Co.</a:t>
          </a:r>
          <a:endParaRPr lang="en-US" dirty="0"/>
        </a:p>
      </dgm:t>
    </dgm:pt>
    <dgm:pt modelId="{B8D209EF-E5E7-4BF5-A61E-B0660ACF775A}" type="parTrans" cxnId="{507B01DA-E4E0-40C0-9799-A456DA4DCD6C}">
      <dgm:prSet/>
      <dgm:spPr/>
      <dgm:t>
        <a:bodyPr/>
        <a:lstStyle/>
        <a:p>
          <a:endParaRPr lang="en-US"/>
        </a:p>
      </dgm:t>
    </dgm:pt>
    <dgm:pt modelId="{F74A4581-139D-413D-AF27-25C4B06F82A9}" type="sibTrans" cxnId="{507B01DA-E4E0-40C0-9799-A456DA4DCD6C}">
      <dgm:prSet/>
      <dgm:spPr/>
      <dgm:t>
        <a:bodyPr/>
        <a:lstStyle/>
        <a:p>
          <a:endParaRPr lang="en-US"/>
        </a:p>
      </dgm:t>
    </dgm:pt>
    <dgm:pt modelId="{5B34E0D0-E77C-4770-B4C4-367FECF1777D}">
      <dgm:prSet/>
      <dgm:spPr/>
      <dgm:t>
        <a:bodyPr/>
        <a:lstStyle/>
        <a:p>
          <a:r>
            <a:rPr lang="en-GB" dirty="0"/>
            <a:t>‘This should be essential reading for parents of autistic children who attend a mainstream secondary school. A remarkable achievement.’ </a:t>
          </a:r>
        </a:p>
        <a:p>
          <a:r>
            <a:rPr lang="en-GB" i="1" dirty="0"/>
            <a:t>Neil Humphrey, Sarah </a:t>
          </a:r>
          <a:r>
            <a:rPr lang="en-GB" i="1" dirty="0" err="1"/>
            <a:t>Fielden</a:t>
          </a:r>
          <a:r>
            <a:rPr lang="en-GB" i="1" dirty="0"/>
            <a:t> Chair: Psychology of Education, University of Manchester.</a:t>
          </a:r>
          <a:endParaRPr lang="en-US" dirty="0"/>
        </a:p>
      </dgm:t>
    </dgm:pt>
    <dgm:pt modelId="{B6F9717E-6689-4023-A8BE-EBF49053F6DE}" type="parTrans" cxnId="{FD1D1A0F-0440-4149-8968-A7A2465A0F52}">
      <dgm:prSet/>
      <dgm:spPr/>
      <dgm:t>
        <a:bodyPr/>
        <a:lstStyle/>
        <a:p>
          <a:endParaRPr lang="en-US"/>
        </a:p>
      </dgm:t>
    </dgm:pt>
    <dgm:pt modelId="{479C8CA9-DE27-4F61-89BA-6204029E55A4}" type="sibTrans" cxnId="{FD1D1A0F-0440-4149-8968-A7A2465A0F52}">
      <dgm:prSet/>
      <dgm:spPr/>
      <dgm:t>
        <a:bodyPr/>
        <a:lstStyle/>
        <a:p>
          <a:endParaRPr lang="en-US"/>
        </a:p>
      </dgm:t>
    </dgm:pt>
    <dgm:pt modelId="{23D427D3-DC67-4D78-87B1-E1AE2845D3A6}">
      <dgm:prSet/>
      <dgm:spPr/>
      <dgm:t>
        <a:bodyPr/>
        <a:lstStyle/>
        <a:p>
          <a:r>
            <a:rPr lang="en-GB" dirty="0"/>
            <a:t>‘Drenched in lived experience, this is a superb guide. You’ll learn something new in every chapter.’ </a:t>
          </a:r>
        </a:p>
        <a:p>
          <a:r>
            <a:rPr lang="en-GB" i="1" dirty="0"/>
            <a:t>Matt </a:t>
          </a:r>
          <a:r>
            <a:rPr lang="en-GB" i="1" dirty="0" err="1"/>
            <a:t>Keer</a:t>
          </a:r>
          <a:r>
            <a:rPr lang="en-GB" i="1" dirty="0"/>
            <a:t>, parent contributor to Special Needs Jungle website.</a:t>
          </a:r>
          <a:endParaRPr lang="en-US" dirty="0"/>
        </a:p>
      </dgm:t>
    </dgm:pt>
    <dgm:pt modelId="{847F7B72-7D1D-4E8B-A4B2-C5CBC43AF0D8}" type="parTrans" cxnId="{F98AF314-FDD6-419C-B9D5-8BBF09E4750C}">
      <dgm:prSet/>
      <dgm:spPr/>
      <dgm:t>
        <a:bodyPr/>
        <a:lstStyle/>
        <a:p>
          <a:endParaRPr lang="en-US"/>
        </a:p>
      </dgm:t>
    </dgm:pt>
    <dgm:pt modelId="{9B285743-7AB8-402C-B4BC-F23CDF9363AA}" type="sibTrans" cxnId="{F98AF314-FDD6-419C-B9D5-8BBF09E4750C}">
      <dgm:prSet/>
      <dgm:spPr/>
      <dgm:t>
        <a:bodyPr/>
        <a:lstStyle/>
        <a:p>
          <a:endParaRPr lang="en-US"/>
        </a:p>
      </dgm:t>
    </dgm:pt>
    <dgm:pt modelId="{603CA0A1-4975-4818-94DE-9B8905F44CC9}" type="pres">
      <dgm:prSet presAssocID="{00CB9A41-A781-446E-8A85-951E192A0A17}" presName="vert0" presStyleCnt="0">
        <dgm:presLayoutVars>
          <dgm:dir/>
          <dgm:animOne val="branch"/>
          <dgm:animLvl val="lvl"/>
        </dgm:presLayoutVars>
      </dgm:prSet>
      <dgm:spPr/>
    </dgm:pt>
    <dgm:pt modelId="{349318F0-74DF-4AB7-B63F-4CDF6A248773}" type="pres">
      <dgm:prSet presAssocID="{2DF9616B-0067-48FD-B273-C1796D271420}" presName="thickLine" presStyleLbl="alignNode1" presStyleIdx="0" presStyleCnt="4"/>
      <dgm:spPr/>
    </dgm:pt>
    <dgm:pt modelId="{EE7892A4-774A-465B-9281-806599A326F6}" type="pres">
      <dgm:prSet presAssocID="{2DF9616B-0067-48FD-B273-C1796D271420}" presName="horz1" presStyleCnt="0"/>
      <dgm:spPr/>
    </dgm:pt>
    <dgm:pt modelId="{87910A07-7681-4AD0-81FA-A6B2094A8ED8}" type="pres">
      <dgm:prSet presAssocID="{2DF9616B-0067-48FD-B273-C1796D271420}" presName="tx1" presStyleLbl="revTx" presStyleIdx="0" presStyleCnt="4"/>
      <dgm:spPr/>
    </dgm:pt>
    <dgm:pt modelId="{4C0CA204-1EC6-4B5A-9381-882B36541D76}" type="pres">
      <dgm:prSet presAssocID="{2DF9616B-0067-48FD-B273-C1796D271420}" presName="vert1" presStyleCnt="0"/>
      <dgm:spPr/>
    </dgm:pt>
    <dgm:pt modelId="{00952590-495A-4D5E-A59F-B0D15E7EA624}" type="pres">
      <dgm:prSet presAssocID="{E9ABCBDE-5181-42B2-8B7C-77B1E189B3A4}" presName="thickLine" presStyleLbl="alignNode1" presStyleIdx="1" presStyleCnt="4"/>
      <dgm:spPr/>
    </dgm:pt>
    <dgm:pt modelId="{E0FD4585-9534-416E-B905-C87AA8B17F6E}" type="pres">
      <dgm:prSet presAssocID="{E9ABCBDE-5181-42B2-8B7C-77B1E189B3A4}" presName="horz1" presStyleCnt="0"/>
      <dgm:spPr/>
    </dgm:pt>
    <dgm:pt modelId="{61FC706E-5F20-48D7-AA51-F09AAD6C6E09}" type="pres">
      <dgm:prSet presAssocID="{E9ABCBDE-5181-42B2-8B7C-77B1E189B3A4}" presName="tx1" presStyleLbl="revTx" presStyleIdx="1" presStyleCnt="4"/>
      <dgm:spPr/>
    </dgm:pt>
    <dgm:pt modelId="{7F5784C1-1CC8-419E-A80D-BA0C0F84FF3E}" type="pres">
      <dgm:prSet presAssocID="{E9ABCBDE-5181-42B2-8B7C-77B1E189B3A4}" presName="vert1" presStyleCnt="0"/>
      <dgm:spPr/>
    </dgm:pt>
    <dgm:pt modelId="{8584A660-E171-45CB-943D-7A9388CA3A48}" type="pres">
      <dgm:prSet presAssocID="{5B34E0D0-E77C-4770-B4C4-367FECF1777D}" presName="thickLine" presStyleLbl="alignNode1" presStyleIdx="2" presStyleCnt="4"/>
      <dgm:spPr/>
    </dgm:pt>
    <dgm:pt modelId="{23AB5C37-9EF8-450F-B23F-85D0A4351EDE}" type="pres">
      <dgm:prSet presAssocID="{5B34E0D0-E77C-4770-B4C4-367FECF1777D}" presName="horz1" presStyleCnt="0"/>
      <dgm:spPr/>
    </dgm:pt>
    <dgm:pt modelId="{71E36E05-E285-424D-9C0D-8F6D0D80177B}" type="pres">
      <dgm:prSet presAssocID="{5B34E0D0-E77C-4770-B4C4-367FECF1777D}" presName="tx1" presStyleLbl="revTx" presStyleIdx="2" presStyleCnt="4"/>
      <dgm:spPr/>
    </dgm:pt>
    <dgm:pt modelId="{22B291FC-84E5-45FF-AA21-A221BC37608D}" type="pres">
      <dgm:prSet presAssocID="{5B34E0D0-E77C-4770-B4C4-367FECF1777D}" presName="vert1" presStyleCnt="0"/>
      <dgm:spPr/>
    </dgm:pt>
    <dgm:pt modelId="{0794DF61-2212-447C-8C31-3B938EDE36F9}" type="pres">
      <dgm:prSet presAssocID="{23D427D3-DC67-4D78-87B1-E1AE2845D3A6}" presName="thickLine" presStyleLbl="alignNode1" presStyleIdx="3" presStyleCnt="4"/>
      <dgm:spPr/>
    </dgm:pt>
    <dgm:pt modelId="{7DD702C3-6190-4A10-A225-B04D2F2098B1}" type="pres">
      <dgm:prSet presAssocID="{23D427D3-DC67-4D78-87B1-E1AE2845D3A6}" presName="horz1" presStyleCnt="0"/>
      <dgm:spPr/>
    </dgm:pt>
    <dgm:pt modelId="{C18769AD-9EFB-412C-AD04-F7536526B493}" type="pres">
      <dgm:prSet presAssocID="{23D427D3-DC67-4D78-87B1-E1AE2845D3A6}" presName="tx1" presStyleLbl="revTx" presStyleIdx="3" presStyleCnt="4"/>
      <dgm:spPr/>
    </dgm:pt>
    <dgm:pt modelId="{9BD7BA2A-9DB7-42DE-9779-964C65C2F772}" type="pres">
      <dgm:prSet presAssocID="{23D427D3-DC67-4D78-87B1-E1AE2845D3A6}" presName="vert1" presStyleCnt="0"/>
      <dgm:spPr/>
    </dgm:pt>
  </dgm:ptLst>
  <dgm:cxnLst>
    <dgm:cxn modelId="{FD1D1A0F-0440-4149-8968-A7A2465A0F52}" srcId="{00CB9A41-A781-446E-8A85-951E192A0A17}" destId="{5B34E0D0-E77C-4770-B4C4-367FECF1777D}" srcOrd="2" destOrd="0" parTransId="{B6F9717E-6689-4023-A8BE-EBF49053F6DE}" sibTransId="{479C8CA9-DE27-4F61-89BA-6204029E55A4}"/>
    <dgm:cxn modelId="{F98AF314-FDD6-419C-B9D5-8BBF09E4750C}" srcId="{00CB9A41-A781-446E-8A85-951E192A0A17}" destId="{23D427D3-DC67-4D78-87B1-E1AE2845D3A6}" srcOrd="3" destOrd="0" parTransId="{847F7B72-7D1D-4E8B-A4B2-C5CBC43AF0D8}" sibTransId="{9B285743-7AB8-402C-B4BC-F23CDF9363AA}"/>
    <dgm:cxn modelId="{B6A0C119-244E-4564-AB8B-E8A9BC276B6C}" type="presOf" srcId="{23D427D3-DC67-4D78-87B1-E1AE2845D3A6}" destId="{C18769AD-9EFB-412C-AD04-F7536526B493}" srcOrd="0" destOrd="0" presId="urn:microsoft.com/office/officeart/2008/layout/LinedList"/>
    <dgm:cxn modelId="{577E997B-2DB2-4A07-A9F2-19401412CA24}" type="presOf" srcId="{E9ABCBDE-5181-42B2-8B7C-77B1E189B3A4}" destId="{61FC706E-5F20-48D7-AA51-F09AAD6C6E09}" srcOrd="0" destOrd="0" presId="urn:microsoft.com/office/officeart/2008/layout/LinedList"/>
    <dgm:cxn modelId="{0CBA2EA3-7AA0-4596-A743-F5C74D81F8B9}" type="presOf" srcId="{2DF9616B-0067-48FD-B273-C1796D271420}" destId="{87910A07-7681-4AD0-81FA-A6B2094A8ED8}" srcOrd="0" destOrd="0" presId="urn:microsoft.com/office/officeart/2008/layout/LinedList"/>
    <dgm:cxn modelId="{F85285BB-7032-4B07-B9D2-2FCCEDDA498A}" type="presOf" srcId="{00CB9A41-A781-446E-8A85-951E192A0A17}" destId="{603CA0A1-4975-4818-94DE-9B8905F44CC9}" srcOrd="0" destOrd="0" presId="urn:microsoft.com/office/officeart/2008/layout/LinedList"/>
    <dgm:cxn modelId="{782641CF-D439-4417-8562-F0DF803F1A11}" srcId="{00CB9A41-A781-446E-8A85-951E192A0A17}" destId="{2DF9616B-0067-48FD-B273-C1796D271420}" srcOrd="0" destOrd="0" parTransId="{4F040F38-4B8E-4E8A-B97F-46067976934C}" sibTransId="{63240D79-D406-4F65-B7B0-5778A4335323}"/>
    <dgm:cxn modelId="{507B01DA-E4E0-40C0-9799-A456DA4DCD6C}" srcId="{00CB9A41-A781-446E-8A85-951E192A0A17}" destId="{E9ABCBDE-5181-42B2-8B7C-77B1E189B3A4}" srcOrd="1" destOrd="0" parTransId="{B8D209EF-E5E7-4BF5-A61E-B0660ACF775A}" sibTransId="{F74A4581-139D-413D-AF27-25C4B06F82A9}"/>
    <dgm:cxn modelId="{234AD3FB-47FE-47FE-BA40-C80499E8BE6A}" type="presOf" srcId="{5B34E0D0-E77C-4770-B4C4-367FECF1777D}" destId="{71E36E05-E285-424D-9C0D-8F6D0D80177B}" srcOrd="0" destOrd="0" presId="urn:microsoft.com/office/officeart/2008/layout/LinedList"/>
    <dgm:cxn modelId="{7B9200A6-0396-4689-AA7B-5F4B5586E198}" type="presParOf" srcId="{603CA0A1-4975-4818-94DE-9B8905F44CC9}" destId="{349318F0-74DF-4AB7-B63F-4CDF6A248773}" srcOrd="0" destOrd="0" presId="urn:microsoft.com/office/officeart/2008/layout/LinedList"/>
    <dgm:cxn modelId="{C7860DE0-84C5-466A-A0E9-6CC195BE0283}" type="presParOf" srcId="{603CA0A1-4975-4818-94DE-9B8905F44CC9}" destId="{EE7892A4-774A-465B-9281-806599A326F6}" srcOrd="1" destOrd="0" presId="urn:microsoft.com/office/officeart/2008/layout/LinedList"/>
    <dgm:cxn modelId="{521EE8C2-3278-482E-82B8-151AAD725625}" type="presParOf" srcId="{EE7892A4-774A-465B-9281-806599A326F6}" destId="{87910A07-7681-4AD0-81FA-A6B2094A8ED8}" srcOrd="0" destOrd="0" presId="urn:microsoft.com/office/officeart/2008/layout/LinedList"/>
    <dgm:cxn modelId="{2FD55091-E697-459E-B19F-A6CEB7AB89B1}" type="presParOf" srcId="{EE7892A4-774A-465B-9281-806599A326F6}" destId="{4C0CA204-1EC6-4B5A-9381-882B36541D76}" srcOrd="1" destOrd="0" presId="urn:microsoft.com/office/officeart/2008/layout/LinedList"/>
    <dgm:cxn modelId="{C0F0CC24-395A-4820-BC87-9209546E6407}" type="presParOf" srcId="{603CA0A1-4975-4818-94DE-9B8905F44CC9}" destId="{00952590-495A-4D5E-A59F-B0D15E7EA624}" srcOrd="2" destOrd="0" presId="urn:microsoft.com/office/officeart/2008/layout/LinedList"/>
    <dgm:cxn modelId="{C023B2B9-01DB-4E5E-AC26-70BD158775AB}" type="presParOf" srcId="{603CA0A1-4975-4818-94DE-9B8905F44CC9}" destId="{E0FD4585-9534-416E-B905-C87AA8B17F6E}" srcOrd="3" destOrd="0" presId="urn:microsoft.com/office/officeart/2008/layout/LinedList"/>
    <dgm:cxn modelId="{BC6E6712-3676-4F4A-A0BE-8735A6956F5F}" type="presParOf" srcId="{E0FD4585-9534-416E-B905-C87AA8B17F6E}" destId="{61FC706E-5F20-48D7-AA51-F09AAD6C6E09}" srcOrd="0" destOrd="0" presId="urn:microsoft.com/office/officeart/2008/layout/LinedList"/>
    <dgm:cxn modelId="{6D9ABFE1-C242-4727-B745-8334334C2F3E}" type="presParOf" srcId="{E0FD4585-9534-416E-B905-C87AA8B17F6E}" destId="{7F5784C1-1CC8-419E-A80D-BA0C0F84FF3E}" srcOrd="1" destOrd="0" presId="urn:microsoft.com/office/officeart/2008/layout/LinedList"/>
    <dgm:cxn modelId="{AB98AC24-AF91-4A19-A73A-4DCEC0BB9D39}" type="presParOf" srcId="{603CA0A1-4975-4818-94DE-9B8905F44CC9}" destId="{8584A660-E171-45CB-943D-7A9388CA3A48}" srcOrd="4" destOrd="0" presId="urn:microsoft.com/office/officeart/2008/layout/LinedList"/>
    <dgm:cxn modelId="{F38E4DF4-0241-45D0-869E-DD2FF43DCC39}" type="presParOf" srcId="{603CA0A1-4975-4818-94DE-9B8905F44CC9}" destId="{23AB5C37-9EF8-450F-B23F-85D0A4351EDE}" srcOrd="5" destOrd="0" presId="urn:microsoft.com/office/officeart/2008/layout/LinedList"/>
    <dgm:cxn modelId="{CEA98D88-4237-496C-83D9-D659ADC30F53}" type="presParOf" srcId="{23AB5C37-9EF8-450F-B23F-85D0A4351EDE}" destId="{71E36E05-E285-424D-9C0D-8F6D0D80177B}" srcOrd="0" destOrd="0" presId="urn:microsoft.com/office/officeart/2008/layout/LinedList"/>
    <dgm:cxn modelId="{69BFCBC0-1F7A-4785-A691-8E1EF5023730}" type="presParOf" srcId="{23AB5C37-9EF8-450F-B23F-85D0A4351EDE}" destId="{22B291FC-84E5-45FF-AA21-A221BC37608D}" srcOrd="1" destOrd="0" presId="urn:microsoft.com/office/officeart/2008/layout/LinedList"/>
    <dgm:cxn modelId="{C9736320-1C45-43E6-B711-E6E0B9154E66}" type="presParOf" srcId="{603CA0A1-4975-4818-94DE-9B8905F44CC9}" destId="{0794DF61-2212-447C-8C31-3B938EDE36F9}" srcOrd="6" destOrd="0" presId="urn:microsoft.com/office/officeart/2008/layout/LinedList"/>
    <dgm:cxn modelId="{7BA48646-843F-4887-8EDF-555CA86DC7EB}" type="presParOf" srcId="{603CA0A1-4975-4818-94DE-9B8905F44CC9}" destId="{7DD702C3-6190-4A10-A225-B04D2F2098B1}" srcOrd="7" destOrd="0" presId="urn:microsoft.com/office/officeart/2008/layout/LinedList"/>
    <dgm:cxn modelId="{04E4DF30-C6C5-4D02-BDEC-19AD7F066FA5}" type="presParOf" srcId="{7DD702C3-6190-4A10-A225-B04D2F2098B1}" destId="{C18769AD-9EFB-412C-AD04-F7536526B493}" srcOrd="0" destOrd="0" presId="urn:microsoft.com/office/officeart/2008/layout/LinedList"/>
    <dgm:cxn modelId="{2ABD9069-9876-4B53-BF43-87C33BC17E97}" type="presParOf" srcId="{7DD702C3-6190-4A10-A225-B04D2F2098B1}" destId="{9BD7BA2A-9DB7-42DE-9779-964C65C2F77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318F0-74DF-4AB7-B63F-4CDF6A248773}">
      <dsp:nvSpPr>
        <dsp:cNvPr id="0" name=""/>
        <dsp:cNvSpPr/>
      </dsp:nvSpPr>
      <dsp:spPr>
        <a:xfrm>
          <a:off x="0" y="0"/>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910A07-7681-4AD0-81FA-A6B2094A8ED8}">
      <dsp:nvSpPr>
        <dsp:cNvPr id="0" name=""/>
        <dsp:cNvSpPr/>
      </dsp:nvSpPr>
      <dsp:spPr>
        <a:xfrm>
          <a:off x="0" y="0"/>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‘I’d recommend this to all parents looking to support their child in school and to all teachers who want to build a collaborative approach with pupils and parents.’ </a:t>
          </a:r>
        </a:p>
        <a:p>
          <a:pPr marL="0" lvl="0" indent="0" algn="l" defTabSz="711200">
            <a:lnSpc>
              <a:spcPct val="90000"/>
            </a:lnSpc>
            <a:spcBef>
              <a:spcPct val="0"/>
            </a:spcBef>
            <a:spcAft>
              <a:spcPct val="35000"/>
            </a:spcAft>
            <a:buNone/>
          </a:pPr>
          <a:r>
            <a:rPr lang="en-GB" sz="1600" i="1" kern="1200" dirty="0"/>
            <a:t>Richard Nurse, parent and founder of </a:t>
          </a:r>
          <a:r>
            <a:rPr lang="en-GB" sz="1600" i="1" kern="1200" dirty="0" err="1"/>
            <a:t>Picturepath</a:t>
          </a:r>
          <a:r>
            <a:rPr lang="en-GB" sz="1600" i="1" kern="1200" dirty="0"/>
            <a:t>.</a:t>
          </a:r>
          <a:endParaRPr lang="en-US" sz="1600" kern="1200" dirty="0"/>
        </a:p>
      </dsp:txBody>
      <dsp:txXfrm>
        <a:off x="0" y="0"/>
        <a:ext cx="5507665" cy="1363116"/>
      </dsp:txXfrm>
    </dsp:sp>
    <dsp:sp modelId="{00952590-495A-4D5E-A59F-B0D15E7EA624}">
      <dsp:nvSpPr>
        <dsp:cNvPr id="0" name=""/>
        <dsp:cNvSpPr/>
      </dsp:nvSpPr>
      <dsp:spPr>
        <a:xfrm>
          <a:off x="0" y="1363116"/>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FC706E-5F20-48D7-AA51-F09AAD6C6E09}">
      <dsp:nvSpPr>
        <dsp:cNvPr id="0" name=""/>
        <dsp:cNvSpPr/>
      </dsp:nvSpPr>
      <dsp:spPr>
        <a:xfrm>
          <a:off x="0" y="1363116"/>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‘This book’s grounded, compassionate and practical approach will be a boon for all involved in the education of autistic teenagers. I highly recommend it.’ </a:t>
          </a:r>
        </a:p>
        <a:p>
          <a:pPr marL="0" lvl="0" indent="0" algn="l" defTabSz="711200">
            <a:lnSpc>
              <a:spcPct val="90000"/>
            </a:lnSpc>
            <a:spcBef>
              <a:spcPct val="0"/>
            </a:spcBef>
            <a:spcAft>
              <a:spcPct val="35000"/>
            </a:spcAft>
            <a:buNone/>
          </a:pPr>
          <a:r>
            <a:rPr lang="en-GB" sz="1600" i="1" kern="1200" dirty="0"/>
            <a:t>Mary Myatt, education writer and curator of Myatt and Co.</a:t>
          </a:r>
          <a:endParaRPr lang="en-US" sz="1600" kern="1200" dirty="0"/>
        </a:p>
      </dsp:txBody>
      <dsp:txXfrm>
        <a:off x="0" y="1363116"/>
        <a:ext cx="5507665" cy="1363116"/>
      </dsp:txXfrm>
    </dsp:sp>
    <dsp:sp modelId="{8584A660-E171-45CB-943D-7A9388CA3A48}">
      <dsp:nvSpPr>
        <dsp:cNvPr id="0" name=""/>
        <dsp:cNvSpPr/>
      </dsp:nvSpPr>
      <dsp:spPr>
        <a:xfrm>
          <a:off x="0" y="2726233"/>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E36E05-E285-424D-9C0D-8F6D0D80177B}">
      <dsp:nvSpPr>
        <dsp:cNvPr id="0" name=""/>
        <dsp:cNvSpPr/>
      </dsp:nvSpPr>
      <dsp:spPr>
        <a:xfrm>
          <a:off x="0" y="2726233"/>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‘This should be essential reading for parents of autistic children who attend a mainstream secondary school. A remarkable achievement.’ </a:t>
          </a:r>
        </a:p>
        <a:p>
          <a:pPr marL="0" lvl="0" indent="0" algn="l" defTabSz="711200">
            <a:lnSpc>
              <a:spcPct val="90000"/>
            </a:lnSpc>
            <a:spcBef>
              <a:spcPct val="0"/>
            </a:spcBef>
            <a:spcAft>
              <a:spcPct val="35000"/>
            </a:spcAft>
            <a:buNone/>
          </a:pPr>
          <a:r>
            <a:rPr lang="en-GB" sz="1600" i="1" kern="1200" dirty="0"/>
            <a:t>Neil Humphrey, Sarah </a:t>
          </a:r>
          <a:r>
            <a:rPr lang="en-GB" sz="1600" i="1" kern="1200" dirty="0" err="1"/>
            <a:t>Fielden</a:t>
          </a:r>
          <a:r>
            <a:rPr lang="en-GB" sz="1600" i="1" kern="1200" dirty="0"/>
            <a:t> Chair: Psychology of Education, University of Manchester.</a:t>
          </a:r>
          <a:endParaRPr lang="en-US" sz="1600" kern="1200" dirty="0"/>
        </a:p>
      </dsp:txBody>
      <dsp:txXfrm>
        <a:off x="0" y="2726233"/>
        <a:ext cx="5507665" cy="1363116"/>
      </dsp:txXfrm>
    </dsp:sp>
    <dsp:sp modelId="{0794DF61-2212-447C-8C31-3B938EDE36F9}">
      <dsp:nvSpPr>
        <dsp:cNvPr id="0" name=""/>
        <dsp:cNvSpPr/>
      </dsp:nvSpPr>
      <dsp:spPr>
        <a:xfrm>
          <a:off x="0" y="4089350"/>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8769AD-9EFB-412C-AD04-F7536526B493}">
      <dsp:nvSpPr>
        <dsp:cNvPr id="0" name=""/>
        <dsp:cNvSpPr/>
      </dsp:nvSpPr>
      <dsp:spPr>
        <a:xfrm>
          <a:off x="0" y="4089350"/>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‘Drenched in lived experience, this is a superb guide. You’ll learn something new in every chapter.’ </a:t>
          </a:r>
        </a:p>
        <a:p>
          <a:pPr marL="0" lvl="0" indent="0" algn="l" defTabSz="711200">
            <a:lnSpc>
              <a:spcPct val="90000"/>
            </a:lnSpc>
            <a:spcBef>
              <a:spcPct val="0"/>
            </a:spcBef>
            <a:spcAft>
              <a:spcPct val="35000"/>
            </a:spcAft>
            <a:buNone/>
          </a:pPr>
          <a:r>
            <a:rPr lang="en-GB" sz="1600" i="1" kern="1200" dirty="0"/>
            <a:t>Matt </a:t>
          </a:r>
          <a:r>
            <a:rPr lang="en-GB" sz="1600" i="1" kern="1200" dirty="0" err="1"/>
            <a:t>Keer</a:t>
          </a:r>
          <a:r>
            <a:rPr lang="en-GB" sz="1600" i="1" kern="1200" dirty="0"/>
            <a:t>, parent contributor to Special Needs Jungle website.</a:t>
          </a:r>
          <a:endParaRPr lang="en-US" sz="1600" kern="1200" dirty="0"/>
        </a:p>
      </dsp:txBody>
      <dsp:txXfrm>
        <a:off x="0" y="4089350"/>
        <a:ext cx="5507665" cy="136311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156487-C0B6-4FA5-A09F-23FA9EEB16D9}" type="datetimeFigureOut">
              <a:rPr lang="en-GB" smtClean="0"/>
              <a:t>10/04/2025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7947DB-AD62-4354-A445-3B898176D383}" type="slidenum">
              <a:rPr lang="en-GB" smtClean="0"/>
              <a:t>‹#›</a:t>
            </a:fld>
            <a:endParaRPr lang="en-GB"/>
          </a:p>
        </p:txBody>
      </p:sp>
    </p:spTree>
    <p:extLst>
      <p:ext uri="{BB962C8B-B14F-4D97-AF65-F5344CB8AC3E}">
        <p14:creationId xmlns:p14="http://schemas.microsoft.com/office/powerpoint/2010/main" val="2349430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17</a:t>
            </a:fld>
            <a:endParaRPr lang="en-US" dirty="0"/>
          </a:p>
        </p:txBody>
      </p:sp>
      <p:sp>
        <p:nvSpPr>
          <p:cNvPr id="5" name="Date Placeholder 4"/>
          <p:cNvSpPr>
            <a:spLocks noGrp="1"/>
          </p:cNvSpPr>
          <p:nvPr>
            <p:ph type="dt" idx="11"/>
          </p:nvPr>
        </p:nvSpPr>
        <p:spPr/>
        <p:txBody>
          <a:bodyPr/>
          <a:lstStyle/>
          <a:p>
            <a:r>
              <a:rPr lang="en-US" dirty="0"/>
              <a:t>Thursday 27th February 2014</a:t>
            </a:r>
          </a:p>
        </p:txBody>
      </p:sp>
      <p:sp>
        <p:nvSpPr>
          <p:cNvPr id="6" name="Footer Placeholder 5"/>
          <p:cNvSpPr>
            <a:spLocks noGrp="1"/>
          </p:cNvSpPr>
          <p:nvPr>
            <p:ph type="ftr" sz="quarter" idx="12"/>
          </p:nvPr>
        </p:nvSpPr>
        <p:spPr/>
        <p:txBody>
          <a:bodyPr/>
          <a:lstStyle/>
          <a:p>
            <a:r>
              <a:rPr lang="en-US" dirty="0"/>
              <a:t>www.gdmorewood.com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998C07-A6BE-45A4-ACB1-B8378C3EB18D}" type="slidenum">
              <a:rPr lang="en-GB"/>
              <a:pPr/>
              <a:t>37</a:t>
            </a:fld>
            <a:endParaRPr lang="en-GB" dirty="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7985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309404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80201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2867102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Autofit/>
          </a:bodyPr>
          <a:lstStyle>
            <a:lvl1pPr marL="457189" lvl="0" indent="-228594">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29421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pic>
        <p:nvPicPr>
          <p:cNvPr id="7" name="Picture 6">
            <a:extLst>
              <a:ext uri="{FF2B5EF4-FFF2-40B4-BE49-F238E27FC236}">
                <a16:creationId xmlns:a16="http://schemas.microsoft.com/office/drawing/2014/main" id="{F6D45A22-A663-4102-B61D-4D71FF7A0FF1}"/>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1653096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507D4DC-93A8-A947-885D-84594C01E105}" type="datetimeFigureOut">
              <a:rPr lang="en-US" smtClean="0"/>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279FC-7A00-A348-9932-2E2B05F88608}" type="slidenum">
              <a:rPr lang="en-US" smtClean="0"/>
              <a:t>‹#›</a:t>
            </a:fld>
            <a:endParaRPr lang="en-US"/>
          </a:p>
        </p:txBody>
      </p:sp>
      <p:pic>
        <p:nvPicPr>
          <p:cNvPr id="7" name="Picture 6">
            <a:extLst>
              <a:ext uri="{FF2B5EF4-FFF2-40B4-BE49-F238E27FC236}">
                <a16:creationId xmlns:a16="http://schemas.microsoft.com/office/drawing/2014/main" id="{BF43ACB1-3B80-4566-A10C-7C75D1C49F05}"/>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60353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507D4DC-93A8-A947-885D-84594C01E10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A279FC-7A00-A348-9932-2E2B05F88608}" type="slidenum">
              <a:rPr lang="en-US" smtClean="0"/>
              <a:t>‹#›</a:t>
            </a:fld>
            <a:endParaRPr lang="en-US"/>
          </a:p>
        </p:txBody>
      </p:sp>
      <p:pic>
        <p:nvPicPr>
          <p:cNvPr id="8" name="Picture 7">
            <a:extLst>
              <a:ext uri="{FF2B5EF4-FFF2-40B4-BE49-F238E27FC236}">
                <a16:creationId xmlns:a16="http://schemas.microsoft.com/office/drawing/2014/main" id="{17D94327-626F-470A-A4EA-EA4A1D0B6B75}"/>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175585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507D4DC-93A8-A947-885D-84594C01E105}" type="datetimeFigureOut">
              <a:rPr lang="en-US" smtClean="0"/>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A279FC-7A00-A348-9932-2E2B05F88608}" type="slidenum">
              <a:rPr lang="en-US" smtClean="0"/>
              <a:t>‹#›</a:t>
            </a:fld>
            <a:endParaRPr lang="en-US"/>
          </a:p>
        </p:txBody>
      </p:sp>
      <p:pic>
        <p:nvPicPr>
          <p:cNvPr id="10" name="Picture 9">
            <a:extLst>
              <a:ext uri="{FF2B5EF4-FFF2-40B4-BE49-F238E27FC236}">
                <a16:creationId xmlns:a16="http://schemas.microsoft.com/office/drawing/2014/main" id="{ECCB0E7B-76D8-4367-A8B6-E8671FAD5192}"/>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415498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5507D4DC-93A8-A947-885D-84594C01E105}" type="datetimeFigureOut">
              <a:rPr lang="en-US" smtClean="0"/>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A279FC-7A00-A348-9932-2E2B05F88608}" type="slidenum">
              <a:rPr lang="en-US" smtClean="0"/>
              <a:t>‹#›</a:t>
            </a:fld>
            <a:endParaRPr lang="en-US"/>
          </a:p>
        </p:txBody>
      </p:sp>
      <p:pic>
        <p:nvPicPr>
          <p:cNvPr id="6" name="Picture 5">
            <a:extLst>
              <a:ext uri="{FF2B5EF4-FFF2-40B4-BE49-F238E27FC236}">
                <a16:creationId xmlns:a16="http://schemas.microsoft.com/office/drawing/2014/main" id="{135B8708-CA5C-4562-AA55-BBEA7CA06A4E}"/>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2065272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07D4DC-93A8-A947-885D-84594C01E105}" type="datetimeFigureOut">
              <a:rPr lang="en-US" smtClean="0"/>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A279FC-7A00-A348-9932-2E2B05F88608}" type="slidenum">
              <a:rPr lang="en-US" smtClean="0"/>
              <a:t>‹#›</a:t>
            </a:fld>
            <a:endParaRPr lang="en-US"/>
          </a:p>
        </p:txBody>
      </p:sp>
      <p:pic>
        <p:nvPicPr>
          <p:cNvPr id="5" name="Picture 4">
            <a:extLst>
              <a:ext uri="{FF2B5EF4-FFF2-40B4-BE49-F238E27FC236}">
                <a16:creationId xmlns:a16="http://schemas.microsoft.com/office/drawing/2014/main" id="{1C25F481-EB3A-4484-A1B8-D7CFC3612100}"/>
              </a:ext>
            </a:extLst>
          </p:cNvPr>
          <p:cNvPicPr>
            <a:picLocks noChangeAspect="1"/>
          </p:cNvPicPr>
          <p:nvPr userDrawn="1"/>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297037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507D4DC-93A8-A947-885D-84594C01E10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368521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507D4DC-93A8-A947-885D-84594C01E105}" type="datetimeFigureOut">
              <a:rPr lang="en-US" smtClean="0"/>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A279FC-7A00-A348-9932-2E2B05F88608}" type="slidenum">
              <a:rPr lang="en-US" smtClean="0"/>
              <a:t>‹#›</a:t>
            </a:fld>
            <a:endParaRPr lang="en-US"/>
          </a:p>
        </p:txBody>
      </p:sp>
    </p:spTree>
    <p:extLst>
      <p:ext uri="{BB962C8B-B14F-4D97-AF65-F5344CB8AC3E}">
        <p14:creationId xmlns:p14="http://schemas.microsoft.com/office/powerpoint/2010/main" val="15671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7D4DC-93A8-A947-885D-84594C01E105}" type="datetimeFigureOut">
              <a:rPr lang="en-US" smtClean="0"/>
              <a:t>4/10/2025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A279FC-7A00-A348-9932-2E2B05F88608}" type="slidenum">
              <a:rPr lang="en-US" smtClean="0"/>
              <a:t>‹#›</a:t>
            </a:fld>
            <a:endParaRPr lang="en-US"/>
          </a:p>
        </p:txBody>
      </p:sp>
    </p:spTree>
    <p:extLst>
      <p:ext uri="{BB962C8B-B14F-4D97-AF65-F5344CB8AC3E}">
        <p14:creationId xmlns:p14="http://schemas.microsoft.com/office/powerpoint/2010/main" val="2701759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www.learningscientists.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_smal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learningscientists.org/video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cid:0C841F37-48F6-436C-B366-0AA44A961D4D" TargetMode="External"/><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http://www.learningscientists.or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mypicturepath.com/" TargetMode="External"/><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hyperlink" Target="https://www.studio3.org/post/app-review-picturepath"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reachoutasc.com/resources/downloadable-resources/" TargetMode="External"/><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studio3.org/laser-online" TargetMode="External"/><Relationship Id="rId2" Type="http://schemas.openxmlformats.org/officeDocument/2006/relationships/hyperlink" Target="http://www.studio3.org/free-webinars" TargetMode="External"/><Relationship Id="rId1" Type="http://schemas.openxmlformats.org/officeDocument/2006/relationships/slideLayout" Target="../slideLayouts/slideLayout2.xml"/><Relationship Id="rId6" Type="http://schemas.openxmlformats.org/officeDocument/2006/relationships/hyperlink" Target="https://blog.optimus-education.com/categories/sencology" TargetMode="External"/><Relationship Id="rId5" Type="http://schemas.openxmlformats.org/officeDocument/2006/relationships/hyperlink" Target="http://www.gdmorewood.com/category/books-videos/videos/" TargetMode="External"/><Relationship Id="rId4" Type="http://schemas.openxmlformats.org/officeDocument/2006/relationships/hyperlink" Target="http://www.studio3.org/low-arousal-online"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EEAB82C-2186-4652-86B4-52CA6DC18B3F}"/>
              </a:ext>
            </a:extLst>
          </p:cNvPr>
          <p:cNvSpPr txBox="1">
            <a:spLocks/>
          </p:cNvSpPr>
          <p:nvPr/>
        </p:nvSpPr>
        <p:spPr>
          <a:xfrm>
            <a:off x="213360" y="4320412"/>
            <a:ext cx="8717279" cy="1541908"/>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defRPr/>
            </a:pPr>
            <a:r>
              <a:rPr kumimoji="0" lang="en-US" sz="4400" b="0" i="0" u="none" strike="noStrike" kern="1200" cap="none" spc="0" normalizeH="0" baseline="0" noProof="0" dirty="0">
                <a:ln>
                  <a:noFill/>
                </a:ln>
                <a:solidFill>
                  <a:prstClr val="white">
                    <a:lumMod val="95000"/>
                  </a:prstClr>
                </a:solidFill>
                <a:effectLst/>
                <a:uLnTx/>
                <a:uFillTx/>
                <a:latin typeface="Calibri"/>
                <a:ea typeface="+mj-ea"/>
                <a:cs typeface="+mj-cs"/>
              </a:rPr>
              <a:t>Working Effectively with Other Adults  Building Partnerships </a:t>
            </a:r>
            <a:endParaRPr lang="en-US" dirty="0">
              <a:solidFill>
                <a:prstClr val="white">
                  <a:lumMod val="95000"/>
                </a:prstClr>
              </a:solidFill>
            </a:endParaRPr>
          </a:p>
        </p:txBody>
      </p:sp>
      <p:sp>
        <p:nvSpPr>
          <p:cNvPr id="5" name="Rectangle 4">
            <a:extLst>
              <a:ext uri="{FF2B5EF4-FFF2-40B4-BE49-F238E27FC236}">
                <a16:creationId xmlns:a16="http://schemas.microsoft.com/office/drawing/2014/main" id="{7137542F-54D4-41AE-946F-2869B0B94344}"/>
              </a:ext>
            </a:extLst>
          </p:cNvPr>
          <p:cNvSpPr/>
          <p:nvPr/>
        </p:nvSpPr>
        <p:spPr>
          <a:xfrm>
            <a:off x="2581166" y="6016996"/>
            <a:ext cx="3825856" cy="61555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srgbClr val="F2F2F2"/>
                </a:solidFill>
                <a:effectLst/>
                <a:uLnTx/>
                <a:uFillTx/>
                <a:latin typeface="Calibri"/>
                <a:ea typeface="+mn-ea"/>
                <a:cs typeface="+mn-cs"/>
              </a:rPr>
              <a:t>Gareth D Morewood</a:t>
            </a:r>
          </a:p>
        </p:txBody>
      </p:sp>
      <p:sp>
        <p:nvSpPr>
          <p:cNvPr id="2" name="Title 1">
            <a:extLst>
              <a:ext uri="{FF2B5EF4-FFF2-40B4-BE49-F238E27FC236}">
                <a16:creationId xmlns:a16="http://schemas.microsoft.com/office/drawing/2014/main" id="{5CF893D9-5CBE-6004-788F-7AF859BF5822}"/>
              </a:ext>
            </a:extLst>
          </p:cNvPr>
          <p:cNvSpPr txBox="1">
            <a:spLocks/>
          </p:cNvSpPr>
          <p:nvPr/>
        </p:nvSpPr>
        <p:spPr>
          <a:xfrm>
            <a:off x="-147484" y="-177354"/>
            <a:ext cx="9144000" cy="1541908"/>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defRPr/>
            </a:pPr>
            <a:r>
              <a:rPr kumimoji="0" lang="en-US" sz="4000" b="0" i="0" u="none" strike="noStrike" kern="1200" cap="none" spc="0" normalizeH="0" baseline="0" noProof="0" dirty="0">
                <a:ln>
                  <a:noFill/>
                </a:ln>
                <a:solidFill>
                  <a:prstClr val="white">
                    <a:lumMod val="95000"/>
                  </a:prstClr>
                </a:solidFill>
                <a:effectLst/>
                <a:uLnTx/>
                <a:uFillTx/>
                <a:latin typeface="Calibri"/>
                <a:ea typeface="+mj-ea"/>
                <a:cs typeface="+mj-cs"/>
              </a:rPr>
              <a:t> Gibraltar DoE Education Conference 2025</a:t>
            </a:r>
            <a:endParaRPr lang="en-US" sz="4000" dirty="0">
              <a:solidFill>
                <a:prstClr val="white">
                  <a:lumMod val="95000"/>
                </a:prstClr>
              </a:solidFill>
            </a:endParaRPr>
          </a:p>
        </p:txBody>
      </p:sp>
    </p:spTree>
    <p:extLst>
      <p:ext uri="{BB962C8B-B14F-4D97-AF65-F5344CB8AC3E}">
        <p14:creationId xmlns:p14="http://schemas.microsoft.com/office/powerpoint/2010/main" val="2913840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340768"/>
            <a:ext cx="8229600" cy="4525963"/>
          </a:xfrm>
        </p:spPr>
        <p:txBody>
          <a:bodyPr>
            <a:normAutofit fontScale="92500" lnSpcReduction="10000"/>
          </a:bodyPr>
          <a:lstStyle/>
          <a:p>
            <a:pPr>
              <a:buSzPct val="75000"/>
            </a:pPr>
            <a:r>
              <a:rPr lang="en-GB" dirty="0"/>
              <a:t>Consider key findings and remember to highlight positives/good practice</a:t>
            </a:r>
          </a:p>
          <a:p>
            <a:pPr>
              <a:buSzPct val="75000"/>
            </a:pPr>
            <a:r>
              <a:rPr lang="en-GB" dirty="0"/>
              <a:t>Think about deployment and roles – are strengths of staff utilised?</a:t>
            </a:r>
          </a:p>
          <a:p>
            <a:pPr>
              <a:buSzPct val="75000"/>
            </a:pPr>
            <a:r>
              <a:rPr lang="en-GB" dirty="0"/>
              <a:t>What do teaching staff say works well?</a:t>
            </a:r>
          </a:p>
          <a:p>
            <a:pPr>
              <a:buSzPct val="75000"/>
            </a:pPr>
            <a:r>
              <a:rPr lang="en-GB" dirty="0"/>
              <a:t>What do SNLSAs say works well?</a:t>
            </a:r>
          </a:p>
          <a:p>
            <a:pPr>
              <a:buSzPct val="75000"/>
            </a:pPr>
            <a:r>
              <a:rPr lang="en-GB" dirty="0"/>
              <a:t>What does the data/outcomes of students say?</a:t>
            </a:r>
          </a:p>
          <a:p>
            <a:pPr>
              <a:buSzPct val="75000"/>
            </a:pPr>
            <a:r>
              <a:rPr lang="en-GB" dirty="0"/>
              <a:t>Identify areas where there is significant impact and places that have gaps?</a:t>
            </a:r>
          </a:p>
        </p:txBody>
      </p:sp>
      <p:sp>
        <p:nvSpPr>
          <p:cNvPr id="3" name="Title 2"/>
          <p:cNvSpPr>
            <a:spLocks noGrp="1"/>
          </p:cNvSpPr>
          <p:nvPr>
            <p:ph type="title"/>
          </p:nvPr>
        </p:nvSpPr>
        <p:spPr>
          <a:xfrm>
            <a:off x="467544" y="-222423"/>
            <a:ext cx="8229600" cy="994122"/>
          </a:xfrm>
        </p:spPr>
        <p:txBody>
          <a:bodyPr>
            <a:normAutofit/>
          </a:bodyPr>
          <a:lstStyle/>
          <a:p>
            <a:r>
              <a:rPr lang="en-GB" sz="4200" dirty="0">
                <a:solidFill>
                  <a:schemeClr val="bg1"/>
                </a:solidFill>
                <a:effectLst/>
              </a:rPr>
              <a:t>2.  Set out </a:t>
            </a:r>
            <a:r>
              <a:rPr lang="en-GB" sz="4200" dirty="0">
                <a:solidFill>
                  <a:schemeClr val="bg1"/>
                </a:solidFill>
              </a:rPr>
              <a:t>a </a:t>
            </a:r>
            <a:r>
              <a:rPr lang="en-GB" sz="4200" dirty="0">
                <a:solidFill>
                  <a:schemeClr val="bg1"/>
                </a:solidFill>
                <a:effectLst/>
              </a:rPr>
              <a:t>plan…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124744"/>
            <a:ext cx="8352928" cy="4525963"/>
          </a:xfrm>
        </p:spPr>
        <p:txBody>
          <a:bodyPr>
            <a:normAutofit fontScale="92500" lnSpcReduction="10000"/>
          </a:bodyPr>
          <a:lstStyle/>
          <a:p>
            <a:pPr>
              <a:buSzPct val="75000"/>
            </a:pPr>
            <a:r>
              <a:rPr lang="en-GB" dirty="0"/>
              <a:t>Build in training that supports SNLSA development (from your evidence)</a:t>
            </a:r>
          </a:p>
          <a:p>
            <a:pPr>
              <a:buSzPct val="75000"/>
            </a:pPr>
            <a:r>
              <a:rPr lang="en-GB" dirty="0"/>
              <a:t>Ensure opportunities for CPD as well as personal development</a:t>
            </a:r>
          </a:p>
          <a:p>
            <a:pPr>
              <a:buSzPct val="75000"/>
            </a:pPr>
            <a:r>
              <a:rPr lang="en-GB" dirty="0"/>
              <a:t>Consider ‘high impact’ strategies as part of partnership working; include teaching staff  to develop effective classroom partnerships</a:t>
            </a:r>
          </a:p>
          <a:p>
            <a:pPr>
              <a:buSzPct val="75000"/>
            </a:pPr>
            <a:r>
              <a:rPr lang="en-GB" dirty="0"/>
              <a:t>Review and ensure recruitment is thorough; get the right people – skills are more important than qualifications</a:t>
            </a:r>
          </a:p>
          <a:p>
            <a:pPr>
              <a:buClrTx/>
              <a:buSzPct val="75000"/>
              <a:buFont typeface="Wingdings" pitchFamily="2" charset="2"/>
              <a:buChar char="Ø"/>
            </a:pPr>
            <a:endParaRPr lang="en-GB" dirty="0"/>
          </a:p>
          <a:p>
            <a:pPr>
              <a:buClrTx/>
              <a:buSzPct val="75000"/>
              <a:buFont typeface="Wingdings" pitchFamily="2" charset="2"/>
              <a:buChar char="Ø"/>
            </a:pPr>
            <a:endParaRPr lang="en-GB" dirty="0"/>
          </a:p>
          <a:p>
            <a:pPr>
              <a:buClrTx/>
              <a:buSzPct val="75000"/>
              <a:buFont typeface="Wingdings" pitchFamily="2" charset="2"/>
              <a:buChar char="Ø"/>
            </a:pPr>
            <a:endParaRPr lang="en-GB" dirty="0"/>
          </a:p>
        </p:txBody>
      </p:sp>
      <p:sp>
        <p:nvSpPr>
          <p:cNvPr id="3" name="Title 2"/>
          <p:cNvSpPr>
            <a:spLocks noGrp="1"/>
          </p:cNvSpPr>
          <p:nvPr>
            <p:ph type="title"/>
          </p:nvPr>
        </p:nvSpPr>
        <p:spPr>
          <a:xfrm>
            <a:off x="323528" y="-129888"/>
            <a:ext cx="8363272" cy="864096"/>
          </a:xfrm>
        </p:spPr>
        <p:txBody>
          <a:bodyPr>
            <a:normAutofit/>
          </a:bodyPr>
          <a:lstStyle/>
          <a:p>
            <a:r>
              <a:rPr lang="en-GB" sz="4200" dirty="0">
                <a:solidFill>
                  <a:schemeClr val="bg1"/>
                </a:solidFill>
                <a:effectLst/>
              </a:rPr>
              <a:t>3.  Ensure high quality training…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196752"/>
            <a:ext cx="8352928" cy="4525963"/>
          </a:xfrm>
        </p:spPr>
        <p:txBody>
          <a:bodyPr>
            <a:normAutofit fontScale="92500" lnSpcReduction="20000"/>
          </a:bodyPr>
          <a:lstStyle/>
          <a:p>
            <a:pPr>
              <a:buSzPct val="75000"/>
            </a:pPr>
            <a:r>
              <a:rPr lang="en-GB" dirty="0"/>
              <a:t> Research (Higgins et al) demonstrates that how staff are used can be extremely effective in narrowing gaps in attainment</a:t>
            </a:r>
          </a:p>
          <a:p>
            <a:pPr>
              <a:buSzPct val="75000"/>
            </a:pPr>
            <a:r>
              <a:rPr lang="en-GB" dirty="0"/>
              <a:t> It is important that SNLSAs don’t simply do things for a young person and create a ‘learned helplessness’; but are pro-active in using evidence-based techniques that are proven</a:t>
            </a:r>
          </a:p>
          <a:p>
            <a:pPr>
              <a:buSzPct val="75000"/>
            </a:pPr>
            <a:r>
              <a:rPr lang="en-GB" dirty="0"/>
              <a:t> This may require a ‘new way of working’, but is essential in order to meet modern need and work effectively in partnership with teaching staff</a:t>
            </a:r>
          </a:p>
          <a:p>
            <a:pPr>
              <a:buSzPct val="75000"/>
            </a:pPr>
            <a:r>
              <a:rPr lang="en-GB" dirty="0"/>
              <a:t> Let us consider ‘high impact’ methods…</a:t>
            </a:r>
          </a:p>
          <a:p>
            <a:endParaRPr lang="en-GB" dirty="0"/>
          </a:p>
        </p:txBody>
      </p:sp>
      <p:sp>
        <p:nvSpPr>
          <p:cNvPr id="3" name="Title 2"/>
          <p:cNvSpPr>
            <a:spLocks noGrp="1"/>
          </p:cNvSpPr>
          <p:nvPr>
            <p:ph type="title"/>
          </p:nvPr>
        </p:nvSpPr>
        <p:spPr>
          <a:xfrm>
            <a:off x="457200" y="-150415"/>
            <a:ext cx="8229600" cy="850106"/>
          </a:xfrm>
        </p:spPr>
        <p:txBody>
          <a:bodyPr>
            <a:normAutofit/>
          </a:bodyPr>
          <a:lstStyle/>
          <a:p>
            <a:r>
              <a:rPr lang="en-GB" dirty="0">
                <a:solidFill>
                  <a:schemeClr val="bg1"/>
                </a:solidFill>
                <a:effectLst/>
              </a:rPr>
              <a:t>Making an impact in a new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169464"/>
            <a:ext cx="8640960" cy="1008112"/>
          </a:xfrm>
        </p:spPr>
        <p:txBody>
          <a:bodyPr>
            <a:noAutofit/>
          </a:bodyPr>
          <a:lstStyle/>
          <a:p>
            <a:r>
              <a:rPr lang="en-GB" sz="4200" dirty="0">
                <a:solidFill>
                  <a:schemeClr val="bg1"/>
                </a:solidFill>
              </a:rPr>
              <a:t>Effective Feedback - Very High Impact</a:t>
            </a:r>
          </a:p>
        </p:txBody>
      </p:sp>
      <p:pic>
        <p:nvPicPr>
          <p:cNvPr id="4" name="Picture 3" descr="C:\Users\Gareth\Desktop\New Illustrations\4.jpg"/>
          <p:cNvPicPr/>
          <p:nvPr/>
        </p:nvPicPr>
        <p:blipFill>
          <a:blip r:embed="rId2" cstate="print"/>
          <a:srcRect/>
          <a:stretch>
            <a:fillRect/>
          </a:stretch>
        </p:blipFill>
        <p:spPr bwMode="auto">
          <a:xfrm>
            <a:off x="5510784" y="1086754"/>
            <a:ext cx="3474720" cy="3680317"/>
          </a:xfrm>
          <a:prstGeom prst="rect">
            <a:avLst/>
          </a:prstGeom>
          <a:noFill/>
          <a:ln w="9525">
            <a:noFill/>
            <a:miter lim="800000"/>
            <a:headEnd/>
            <a:tailEnd/>
          </a:ln>
        </p:spPr>
      </p:pic>
      <p:sp>
        <p:nvSpPr>
          <p:cNvPr id="2" name="Content Placeholder 1"/>
          <p:cNvSpPr>
            <a:spLocks noGrp="1"/>
          </p:cNvSpPr>
          <p:nvPr>
            <p:ph idx="1"/>
          </p:nvPr>
        </p:nvSpPr>
        <p:spPr>
          <a:xfrm>
            <a:off x="158496" y="908720"/>
            <a:ext cx="5169408" cy="4680520"/>
          </a:xfrm>
        </p:spPr>
        <p:txBody>
          <a:bodyPr>
            <a:normAutofit fontScale="32500" lnSpcReduction="20000"/>
          </a:bodyPr>
          <a:lstStyle/>
          <a:p>
            <a:pPr>
              <a:buNone/>
            </a:pPr>
            <a:r>
              <a:rPr lang="en-GB" sz="5500" dirty="0"/>
              <a:t>Research suggests that providing effective feedback is</a:t>
            </a:r>
          </a:p>
          <a:p>
            <a:pPr>
              <a:buNone/>
            </a:pPr>
            <a:r>
              <a:rPr lang="en-GB" sz="5500" dirty="0"/>
              <a:t>challenging. To be effective, it should be:</a:t>
            </a:r>
          </a:p>
          <a:p>
            <a:pPr>
              <a:buNone/>
            </a:pPr>
            <a:r>
              <a:rPr lang="en-GB" sz="5500" dirty="0"/>
              <a:t> </a:t>
            </a:r>
          </a:p>
          <a:p>
            <a:pPr>
              <a:buNone/>
            </a:pPr>
            <a:r>
              <a:rPr lang="en-GB" sz="6200" dirty="0"/>
              <a:t>• About challenging tasks or goals rather than easy ones;</a:t>
            </a:r>
          </a:p>
          <a:p>
            <a:pPr>
              <a:buNone/>
            </a:pPr>
            <a:r>
              <a:rPr lang="en-GB" sz="6200" dirty="0"/>
              <a:t>• Given sparingly so that it is meaningful;</a:t>
            </a:r>
          </a:p>
          <a:p>
            <a:pPr>
              <a:buNone/>
            </a:pPr>
            <a:r>
              <a:rPr lang="en-GB" sz="6200" dirty="0"/>
              <a:t>• About what is </a:t>
            </a:r>
            <a:r>
              <a:rPr lang="en-GB" sz="6200" i="1" dirty="0"/>
              <a:t>right </a:t>
            </a:r>
            <a:r>
              <a:rPr lang="en-GB" sz="6200" dirty="0"/>
              <a:t>more often than about what is wrong;</a:t>
            </a:r>
          </a:p>
          <a:p>
            <a:pPr>
              <a:buNone/>
            </a:pPr>
            <a:r>
              <a:rPr lang="en-GB" sz="6200" dirty="0"/>
              <a:t>• Specific, accurate and clear, e.g. not just “correct” or “incorrect”;</a:t>
            </a:r>
          </a:p>
          <a:p>
            <a:pPr>
              <a:buNone/>
            </a:pPr>
            <a:r>
              <a:rPr lang="en-GB" sz="6200" dirty="0"/>
              <a:t>• Provide examples of what is correct and not just tell students when they are wrong;</a:t>
            </a:r>
          </a:p>
          <a:p>
            <a:pPr>
              <a:buNone/>
            </a:pPr>
            <a:r>
              <a:rPr lang="en-GB" sz="6200" dirty="0"/>
              <a:t>• Encouraging and supportive of further effort without threatening a learner’s self-esteem;</a:t>
            </a:r>
          </a:p>
          <a:p>
            <a:pPr>
              <a:buNone/>
            </a:pPr>
            <a:endParaRPr lang="en-GB" dirty="0"/>
          </a:p>
        </p:txBody>
      </p:sp>
      <p:sp>
        <p:nvSpPr>
          <p:cNvPr id="5" name="TextBox 4"/>
          <p:cNvSpPr txBox="1"/>
          <p:nvPr/>
        </p:nvSpPr>
        <p:spPr>
          <a:xfrm>
            <a:off x="1727176" y="5517232"/>
            <a:ext cx="7416824" cy="584775"/>
          </a:xfrm>
          <a:prstGeom prst="rect">
            <a:avLst/>
          </a:prstGeom>
          <a:noFill/>
        </p:spPr>
        <p:txBody>
          <a:bodyPr wrap="square" rtlCol="0">
            <a:spAutoFit/>
          </a:bodyPr>
          <a:lstStyle/>
          <a:p>
            <a:r>
              <a:rPr lang="en-GB" sz="1400" dirty="0"/>
              <a:t>(from Education Endowment Foundation - </a:t>
            </a:r>
            <a:r>
              <a:rPr lang="en-GB" sz="1400" u="sng" dirty="0"/>
              <a:t>http://educationendowmentfoundation.org.uk/toolkit</a:t>
            </a:r>
            <a:r>
              <a:rPr lang="en-GB" sz="1400" dirty="0"/>
              <a:t>) </a:t>
            </a:r>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0"/>
            <a:ext cx="8964488" cy="648072"/>
          </a:xfrm>
        </p:spPr>
        <p:txBody>
          <a:bodyPr>
            <a:noAutofit/>
          </a:bodyPr>
          <a:lstStyle/>
          <a:p>
            <a:r>
              <a:rPr lang="en-GB" sz="3500" dirty="0">
                <a:solidFill>
                  <a:schemeClr val="bg1"/>
                </a:solidFill>
              </a:rPr>
              <a:t>Metacognition &amp; Self-Regulation – High Impact</a:t>
            </a:r>
          </a:p>
        </p:txBody>
      </p:sp>
      <p:sp>
        <p:nvSpPr>
          <p:cNvPr id="2" name="Content Placeholder 1"/>
          <p:cNvSpPr>
            <a:spLocks noGrp="1"/>
          </p:cNvSpPr>
          <p:nvPr>
            <p:ph idx="1"/>
          </p:nvPr>
        </p:nvSpPr>
        <p:spPr>
          <a:xfrm>
            <a:off x="0" y="908720"/>
            <a:ext cx="5868144" cy="4680520"/>
          </a:xfrm>
        </p:spPr>
        <p:txBody>
          <a:bodyPr>
            <a:normAutofit fontScale="77500" lnSpcReduction="20000"/>
          </a:bodyPr>
          <a:lstStyle/>
          <a:p>
            <a:pPr>
              <a:buNone/>
            </a:pPr>
            <a:r>
              <a:rPr lang="en-GB" sz="2400" dirty="0"/>
              <a:t>Research suggests that:</a:t>
            </a:r>
          </a:p>
          <a:p>
            <a:pPr>
              <a:buNone/>
            </a:pPr>
            <a:r>
              <a:rPr lang="en-GB" sz="1300" dirty="0"/>
              <a:t> </a:t>
            </a:r>
          </a:p>
          <a:p>
            <a:pPr>
              <a:buNone/>
            </a:pPr>
            <a:r>
              <a:rPr lang="en-GB" sz="2600" dirty="0"/>
              <a:t>• Teaching approaches which encourage learners to plan, monitor and evaluate their learning have very high potential, but require careful implementation.</a:t>
            </a:r>
          </a:p>
          <a:p>
            <a:pPr>
              <a:buNone/>
            </a:pPr>
            <a:r>
              <a:rPr lang="en-GB" sz="2600" dirty="0"/>
              <a:t>• Teach students explicit strategies to plan, to monitor and to evaluate their learning and give them opportunities to use them with support and then independently.</a:t>
            </a:r>
          </a:p>
          <a:p>
            <a:pPr>
              <a:buNone/>
            </a:pPr>
            <a:r>
              <a:rPr lang="en-GB" sz="2600" dirty="0"/>
              <a:t>• When using approaches for planning, ask students to identify the different ways that they could plan (general strategies) and about the best approach for a particular task (specific technique).</a:t>
            </a:r>
          </a:p>
          <a:p>
            <a:pPr>
              <a:buNone/>
            </a:pPr>
            <a:r>
              <a:rPr lang="en-GB" sz="2600" dirty="0"/>
              <a:t>• Monitoring involves identifying the key steps they need to be aware of as they go through a task to keep it on track – where might this go wrong; what will be the difficult parts …</a:t>
            </a:r>
          </a:p>
          <a:p>
            <a:pPr>
              <a:buNone/>
            </a:pPr>
            <a:endParaRPr lang="en-GB" dirty="0"/>
          </a:p>
        </p:txBody>
      </p:sp>
      <p:sp>
        <p:nvSpPr>
          <p:cNvPr id="5" name="TextBox 4"/>
          <p:cNvSpPr txBox="1"/>
          <p:nvPr/>
        </p:nvSpPr>
        <p:spPr>
          <a:xfrm>
            <a:off x="1727176" y="5517232"/>
            <a:ext cx="7416824" cy="584775"/>
          </a:xfrm>
          <a:prstGeom prst="rect">
            <a:avLst/>
          </a:prstGeom>
          <a:noFill/>
        </p:spPr>
        <p:txBody>
          <a:bodyPr wrap="square" rtlCol="0">
            <a:spAutoFit/>
          </a:bodyPr>
          <a:lstStyle/>
          <a:p>
            <a:r>
              <a:rPr lang="en-GB" sz="1400" dirty="0"/>
              <a:t>(from Education Endowment Foundation - </a:t>
            </a:r>
            <a:r>
              <a:rPr lang="en-GB" sz="1400" u="sng" dirty="0"/>
              <a:t>http://educationendowmentfoundation.org.uk/toolkit</a:t>
            </a:r>
            <a:r>
              <a:rPr lang="en-GB" sz="1400" dirty="0"/>
              <a:t>) </a:t>
            </a:r>
          </a:p>
          <a:p>
            <a:endParaRPr lang="en-GB" dirty="0"/>
          </a:p>
        </p:txBody>
      </p:sp>
      <p:pic>
        <p:nvPicPr>
          <p:cNvPr id="6" name="Picture 5" descr="C:\Users\Gareth\Desktop\New Illustrations\3.jpg"/>
          <p:cNvPicPr/>
          <p:nvPr/>
        </p:nvPicPr>
        <p:blipFill>
          <a:blip r:embed="rId2" cstate="print"/>
          <a:srcRect/>
          <a:stretch>
            <a:fillRect/>
          </a:stretch>
        </p:blipFill>
        <p:spPr bwMode="auto">
          <a:xfrm>
            <a:off x="6012160" y="1052736"/>
            <a:ext cx="2926457" cy="403244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70212"/>
            <a:ext cx="8640960" cy="792088"/>
          </a:xfrm>
        </p:spPr>
        <p:txBody>
          <a:bodyPr>
            <a:normAutofit/>
          </a:bodyPr>
          <a:lstStyle/>
          <a:p>
            <a:r>
              <a:rPr lang="en-GB" dirty="0">
                <a:solidFill>
                  <a:schemeClr val="bg1"/>
                </a:solidFill>
              </a:rPr>
              <a:t>Small Group Tuition - High Impact</a:t>
            </a:r>
          </a:p>
        </p:txBody>
      </p:sp>
      <p:sp>
        <p:nvSpPr>
          <p:cNvPr id="2" name="Content Placeholder 1"/>
          <p:cNvSpPr>
            <a:spLocks noGrp="1"/>
          </p:cNvSpPr>
          <p:nvPr>
            <p:ph idx="1"/>
          </p:nvPr>
        </p:nvSpPr>
        <p:spPr>
          <a:xfrm>
            <a:off x="179512" y="1052736"/>
            <a:ext cx="5544616" cy="4680520"/>
          </a:xfrm>
        </p:spPr>
        <p:txBody>
          <a:bodyPr>
            <a:normAutofit/>
          </a:bodyPr>
          <a:lstStyle/>
          <a:p>
            <a:pPr>
              <a:buNone/>
            </a:pPr>
            <a:r>
              <a:rPr lang="en-GB" sz="1800" dirty="0"/>
              <a:t>Research suggests that:</a:t>
            </a:r>
          </a:p>
          <a:p>
            <a:pPr>
              <a:buNone/>
            </a:pPr>
            <a:r>
              <a:rPr lang="en-GB" sz="900" dirty="0"/>
              <a:t> </a:t>
            </a:r>
          </a:p>
          <a:p>
            <a:pPr>
              <a:buNone/>
            </a:pPr>
            <a:r>
              <a:rPr lang="en-GB" sz="2000" dirty="0"/>
              <a:t>• Intensive tuition in small groups is very effective;</a:t>
            </a:r>
          </a:p>
          <a:p>
            <a:pPr>
              <a:buNone/>
            </a:pPr>
            <a:r>
              <a:rPr lang="en-GB" sz="2000" dirty="0"/>
              <a:t>• Students can be grouped according to current level of attainment or specific need;</a:t>
            </a:r>
          </a:p>
          <a:p>
            <a:pPr>
              <a:buNone/>
            </a:pPr>
            <a:r>
              <a:rPr lang="en-GB" sz="2000" dirty="0"/>
              <a:t>• It is important to assess students’ needs accurately and provide work at a challenging level with effective feedback and support;</a:t>
            </a:r>
          </a:p>
          <a:p>
            <a:pPr>
              <a:buNone/>
            </a:pPr>
            <a:r>
              <a:rPr lang="en-GB" sz="2000" dirty="0"/>
              <a:t>• The cost effectiveness of one-to-two and one-to-three indicates that greater use of these approaches would be productive in schools;</a:t>
            </a:r>
          </a:p>
          <a:p>
            <a:pPr>
              <a:buNone/>
            </a:pPr>
            <a:r>
              <a:rPr lang="en-GB" sz="2000" dirty="0"/>
              <a:t>• Professional development and evaluation are likely to increase the effectiveness of small group tuition;</a:t>
            </a:r>
          </a:p>
          <a:p>
            <a:pPr>
              <a:buNone/>
            </a:pPr>
            <a:endParaRPr lang="en-GB" dirty="0"/>
          </a:p>
        </p:txBody>
      </p:sp>
      <p:sp>
        <p:nvSpPr>
          <p:cNvPr id="5" name="TextBox 4"/>
          <p:cNvSpPr txBox="1"/>
          <p:nvPr/>
        </p:nvSpPr>
        <p:spPr>
          <a:xfrm>
            <a:off x="1727176" y="5517232"/>
            <a:ext cx="7416824" cy="584775"/>
          </a:xfrm>
          <a:prstGeom prst="rect">
            <a:avLst/>
          </a:prstGeom>
          <a:noFill/>
        </p:spPr>
        <p:txBody>
          <a:bodyPr wrap="square" rtlCol="0">
            <a:spAutoFit/>
          </a:bodyPr>
          <a:lstStyle/>
          <a:p>
            <a:r>
              <a:rPr lang="en-GB" sz="1400" dirty="0"/>
              <a:t>(from Education Endowment Foundation - </a:t>
            </a:r>
            <a:r>
              <a:rPr lang="en-GB" sz="1400" u="sng" dirty="0"/>
              <a:t>http://educationendowmentfoundation.org.uk/toolkit</a:t>
            </a:r>
            <a:r>
              <a:rPr lang="en-GB" sz="1400" dirty="0"/>
              <a:t>) </a:t>
            </a:r>
          </a:p>
          <a:p>
            <a:endParaRPr lang="en-GB" dirty="0"/>
          </a:p>
        </p:txBody>
      </p:sp>
      <p:pic>
        <p:nvPicPr>
          <p:cNvPr id="6" name="Picture 5" descr="C:\Users\Gareth\Desktop\New Illustrations\52.jpg"/>
          <p:cNvPicPr/>
          <p:nvPr/>
        </p:nvPicPr>
        <p:blipFill>
          <a:blip r:embed="rId2" cstate="print"/>
          <a:srcRect/>
          <a:stretch>
            <a:fillRect/>
          </a:stretch>
        </p:blipFill>
        <p:spPr bwMode="auto">
          <a:xfrm>
            <a:off x="5724128" y="1196752"/>
            <a:ext cx="3096344" cy="375094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Gareth\AppData\Local\Microsoft\Windows\Temporary Internet Files\Content.Word\20.jpg"/>
          <p:cNvPicPr/>
          <p:nvPr/>
        </p:nvPicPr>
        <p:blipFill>
          <a:blip r:embed="rId2" cstate="print"/>
          <a:srcRect/>
          <a:stretch>
            <a:fillRect/>
          </a:stretch>
        </p:blipFill>
        <p:spPr bwMode="auto">
          <a:xfrm>
            <a:off x="5996359" y="1172530"/>
            <a:ext cx="3019425" cy="4152900"/>
          </a:xfrm>
          <a:prstGeom prst="rect">
            <a:avLst/>
          </a:prstGeom>
          <a:noFill/>
          <a:ln w="9525">
            <a:noFill/>
            <a:miter lim="800000"/>
            <a:headEnd/>
            <a:tailEnd/>
          </a:ln>
        </p:spPr>
      </p:pic>
      <p:sp>
        <p:nvSpPr>
          <p:cNvPr id="3" name="Title 2"/>
          <p:cNvSpPr>
            <a:spLocks noGrp="1"/>
          </p:cNvSpPr>
          <p:nvPr>
            <p:ph type="title"/>
          </p:nvPr>
        </p:nvSpPr>
        <p:spPr>
          <a:xfrm>
            <a:off x="251520" y="3188"/>
            <a:ext cx="8640960" cy="720080"/>
          </a:xfrm>
        </p:spPr>
        <p:txBody>
          <a:bodyPr>
            <a:normAutofit fontScale="90000"/>
          </a:bodyPr>
          <a:lstStyle/>
          <a:p>
            <a:r>
              <a:rPr lang="en-GB" dirty="0">
                <a:solidFill>
                  <a:schemeClr val="bg1"/>
                </a:solidFill>
              </a:rPr>
              <a:t>Peer Tutoring – Very High Impact</a:t>
            </a:r>
          </a:p>
        </p:txBody>
      </p:sp>
      <p:sp>
        <p:nvSpPr>
          <p:cNvPr id="2" name="Content Placeholder 1"/>
          <p:cNvSpPr>
            <a:spLocks noGrp="1"/>
          </p:cNvSpPr>
          <p:nvPr>
            <p:ph idx="1"/>
          </p:nvPr>
        </p:nvSpPr>
        <p:spPr>
          <a:xfrm>
            <a:off x="179512" y="908720"/>
            <a:ext cx="5688632" cy="4680520"/>
          </a:xfrm>
        </p:spPr>
        <p:txBody>
          <a:bodyPr>
            <a:normAutofit fontScale="70000" lnSpcReduction="20000"/>
          </a:bodyPr>
          <a:lstStyle/>
          <a:p>
            <a:pPr>
              <a:buNone/>
            </a:pPr>
            <a:r>
              <a:rPr lang="en-GB" sz="2900" dirty="0"/>
              <a:t>Research suggests that:</a:t>
            </a:r>
          </a:p>
          <a:p>
            <a:pPr>
              <a:buNone/>
            </a:pPr>
            <a:r>
              <a:rPr lang="en-GB" sz="1900" dirty="0"/>
              <a:t> </a:t>
            </a:r>
          </a:p>
          <a:p>
            <a:pPr>
              <a:buNone/>
            </a:pPr>
            <a:r>
              <a:rPr lang="en-GB" sz="3500" dirty="0"/>
              <a:t>• </a:t>
            </a:r>
            <a:r>
              <a:rPr lang="en-GB" sz="3200" dirty="0"/>
              <a:t>Activities should be sufficiently challenging for the tutee that they can benefit from the tutor’s support but not too difficult that they cannot succeed with support;</a:t>
            </a:r>
          </a:p>
          <a:p>
            <a:pPr>
              <a:buNone/>
            </a:pPr>
            <a:r>
              <a:rPr lang="en-GB" sz="3200" dirty="0"/>
              <a:t>• There are several different approaches to peer-tutoring which make different demands on the teacher(s) organising the pairs and on the tutors and tutees;</a:t>
            </a:r>
          </a:p>
          <a:p>
            <a:pPr>
              <a:buNone/>
            </a:pPr>
            <a:r>
              <a:rPr lang="en-GB" sz="3200" dirty="0"/>
              <a:t>• Reviewing challenges and successes with tutors will improve their skills and learning;</a:t>
            </a:r>
          </a:p>
          <a:p>
            <a:pPr>
              <a:buNone/>
            </a:pPr>
            <a:r>
              <a:rPr lang="en-GB" sz="3200" dirty="0"/>
              <a:t>• Relatively short but intensive periods of tutoring over 4-10 weeks are likely to be more effective than for a longer period with more routine sessions;</a:t>
            </a:r>
          </a:p>
          <a:p>
            <a:pPr>
              <a:buNone/>
            </a:pPr>
            <a:endParaRPr lang="en-GB" dirty="0"/>
          </a:p>
        </p:txBody>
      </p:sp>
      <p:sp>
        <p:nvSpPr>
          <p:cNvPr id="5" name="TextBox 4"/>
          <p:cNvSpPr txBox="1"/>
          <p:nvPr/>
        </p:nvSpPr>
        <p:spPr>
          <a:xfrm>
            <a:off x="1727176" y="5517232"/>
            <a:ext cx="7416824" cy="584775"/>
          </a:xfrm>
          <a:prstGeom prst="rect">
            <a:avLst/>
          </a:prstGeom>
          <a:noFill/>
        </p:spPr>
        <p:txBody>
          <a:bodyPr wrap="square" rtlCol="0">
            <a:spAutoFit/>
          </a:bodyPr>
          <a:lstStyle/>
          <a:p>
            <a:r>
              <a:rPr lang="en-GB" sz="1400" dirty="0"/>
              <a:t>(from Education Endowment Foundation - </a:t>
            </a:r>
            <a:r>
              <a:rPr lang="en-GB" sz="1400" u="sng" dirty="0"/>
              <a:t>http://educationendowmentfoundation.org.uk/toolkit</a:t>
            </a:r>
            <a:r>
              <a:rPr lang="en-GB" sz="1400" dirty="0"/>
              <a:t>) </a:t>
            </a:r>
          </a:p>
          <a:p>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251520" y="871392"/>
            <a:ext cx="8496944" cy="5544616"/>
          </a:xfrm>
        </p:spPr>
        <p:txBody>
          <a:bodyPr>
            <a:normAutofit fontScale="85000" lnSpcReduction="20000"/>
          </a:bodyPr>
          <a:lstStyle/>
          <a:p>
            <a:pPr algn="ctr">
              <a:buNone/>
            </a:pPr>
            <a:r>
              <a:rPr lang="en-GB" sz="3200" i="1" dirty="0"/>
              <a:t>‘Insanity: doing the same thing over and over again and expecting </a:t>
            </a:r>
            <a:r>
              <a:rPr lang="en-GB" sz="3200" dirty="0"/>
              <a:t>different results.’</a:t>
            </a:r>
            <a:br>
              <a:rPr lang="en-GB" dirty="0"/>
            </a:br>
            <a:r>
              <a:rPr lang="en-GB" sz="700" dirty="0"/>
              <a:t> </a:t>
            </a:r>
          </a:p>
          <a:p>
            <a:pPr algn="r">
              <a:buNone/>
            </a:pPr>
            <a:r>
              <a:rPr lang="en-GB" dirty="0"/>
              <a:t>NOT Einstein</a:t>
            </a:r>
          </a:p>
          <a:p>
            <a:pPr algn="r"/>
            <a:endParaRPr lang="en-GB" sz="1100" dirty="0"/>
          </a:p>
          <a:p>
            <a:pPr>
              <a:lnSpc>
                <a:spcPct val="120000"/>
              </a:lnSpc>
              <a:spcBef>
                <a:spcPts val="0"/>
              </a:spcBef>
              <a:buSzPct val="75000"/>
            </a:pPr>
            <a:r>
              <a:rPr lang="en-GB" dirty="0"/>
              <a:t>Deploying additional adults to simply answer </a:t>
            </a:r>
          </a:p>
          <a:p>
            <a:pPr>
              <a:lnSpc>
                <a:spcPct val="120000"/>
              </a:lnSpc>
              <a:spcBef>
                <a:spcPts val="0"/>
              </a:spcBef>
              <a:buSzPct val="75000"/>
            </a:pPr>
            <a:r>
              <a:rPr lang="en-GB" dirty="0"/>
              <a:t>‘Best Buys’ are what works well for you …</a:t>
            </a:r>
          </a:p>
          <a:p>
            <a:pPr>
              <a:lnSpc>
                <a:spcPct val="120000"/>
              </a:lnSpc>
              <a:spcBef>
                <a:spcPts val="0"/>
              </a:spcBef>
              <a:buSzPct val="75000"/>
            </a:pPr>
            <a:r>
              <a:rPr lang="en-GB" dirty="0"/>
              <a:t>Support Staff are essential as part of a whole-school approach; not simply THE answer on its own …</a:t>
            </a:r>
          </a:p>
          <a:p>
            <a:pPr>
              <a:lnSpc>
                <a:spcPct val="120000"/>
              </a:lnSpc>
              <a:spcBef>
                <a:spcPts val="0"/>
              </a:spcBef>
              <a:buNone/>
            </a:pPr>
            <a:r>
              <a:rPr lang="en-GB" b="1" dirty="0"/>
              <a:t>REMEMBER … </a:t>
            </a:r>
            <a:br>
              <a:rPr lang="en-GB" dirty="0"/>
            </a:br>
            <a:r>
              <a:rPr lang="en-GB" dirty="0"/>
              <a:t>…effective support is essential for students with SEND and other vulnerable groups to make progress – additional adults form an important part of that support – when used effectively.</a:t>
            </a:r>
          </a:p>
          <a:p>
            <a:pPr>
              <a:buNone/>
            </a:pPr>
            <a:endParaRPr lang="en-GB" dirty="0"/>
          </a:p>
          <a:p>
            <a:pPr algn="r">
              <a:buNone/>
            </a:pPr>
            <a:endParaRPr lang="en-GB" dirty="0"/>
          </a:p>
          <a:p>
            <a:pPr lvl="1">
              <a:buClrTx/>
              <a:buSzPct val="75000"/>
              <a:buNone/>
            </a:pPr>
            <a:endParaRPr lang="en-GB"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217861"/>
            <a:ext cx="8229600" cy="994122"/>
          </a:xfrm>
        </p:spPr>
        <p:txBody>
          <a:bodyPr/>
          <a:lstStyle/>
          <a:p>
            <a:r>
              <a:rPr lang="en-GB" dirty="0">
                <a:solidFill>
                  <a:schemeClr val="bg1"/>
                </a:solidFill>
                <a:effectLst/>
              </a:rPr>
              <a:t>Training and development…</a:t>
            </a:r>
          </a:p>
        </p:txBody>
      </p:sp>
      <p:pic>
        <p:nvPicPr>
          <p:cNvPr id="4" name="Picture 2" descr="C:\Users\Gareth\Desktop\Successful Classroom Partnerships.jpg"/>
          <p:cNvPicPr>
            <a:picLocks noChangeAspect="1" noChangeArrowheads="1"/>
          </p:cNvPicPr>
          <p:nvPr/>
        </p:nvPicPr>
        <p:blipFill>
          <a:blip r:embed="rId2" cstate="print"/>
          <a:srcRect/>
          <a:stretch>
            <a:fillRect/>
          </a:stretch>
        </p:blipFill>
        <p:spPr bwMode="auto">
          <a:xfrm>
            <a:off x="467544" y="776261"/>
            <a:ext cx="2404004" cy="3024336"/>
          </a:xfrm>
          <a:prstGeom prst="rect">
            <a:avLst/>
          </a:prstGeom>
          <a:noFill/>
          <a:ln w="9525">
            <a:noFill/>
            <a:miter lim="800000"/>
            <a:headEnd/>
            <a:tailEnd/>
          </a:ln>
        </p:spPr>
      </p:pic>
      <p:sp>
        <p:nvSpPr>
          <p:cNvPr id="5" name="Content Placeholder 2"/>
          <p:cNvSpPr txBox="1">
            <a:spLocks/>
          </p:cNvSpPr>
          <p:nvPr/>
        </p:nvSpPr>
        <p:spPr>
          <a:xfrm>
            <a:off x="170688" y="4130784"/>
            <a:ext cx="8318312" cy="1728416"/>
          </a:xfrm>
          <a:prstGeom prst="rect">
            <a:avLst/>
          </a:prstGeom>
        </p:spPr>
        <p:txBody>
          <a:bodyPr vert="horz">
            <a:normAutofit fontScale="92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defRPr/>
            </a:pPr>
            <a:r>
              <a:rPr lang="en-GB" sz="2800" b="1" dirty="0"/>
              <a:t>	Successful Classroom Partnerships: Making the most of teaching assistants</a:t>
            </a:r>
          </a:p>
          <a:p>
            <a:pPr>
              <a:buFontTx/>
              <a:buNone/>
              <a:defRPr/>
            </a:pPr>
            <a:endParaRPr lang="en-GB" sz="2000" b="1" dirty="0"/>
          </a:p>
          <a:p>
            <a:pPr>
              <a:buFontTx/>
              <a:buNone/>
              <a:defRPr/>
            </a:pPr>
            <a:r>
              <a:rPr lang="en-GB" sz="2000" b="1" dirty="0"/>
              <a:t>	© Gareth D Morewood 2013, Published by Optimus Education. </a:t>
            </a:r>
          </a:p>
          <a:p>
            <a:pPr>
              <a:buFontTx/>
              <a:buNone/>
              <a:defRPr/>
            </a:pPr>
            <a:r>
              <a:rPr lang="en-GB" sz="2000" b="1" dirty="0"/>
              <a:t>	ISBN 978-1-907927-38-6; Foreword by Professor Neil Humphrey.  June 2013</a:t>
            </a:r>
          </a:p>
          <a:p>
            <a:pPr>
              <a:buFontTx/>
              <a:buNone/>
              <a:defRPr/>
            </a:pPr>
            <a:endParaRPr lang="en-GB" dirty="0"/>
          </a:p>
        </p:txBody>
      </p:sp>
    </p:spTree>
    <p:extLst>
      <p:ext uri="{BB962C8B-B14F-4D97-AF65-F5344CB8AC3E}">
        <p14:creationId xmlns:p14="http://schemas.microsoft.com/office/powerpoint/2010/main" val="561851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33006"/>
            <a:ext cx="8229600" cy="4525963"/>
          </a:xfrm>
        </p:spPr>
        <p:txBody>
          <a:bodyPr>
            <a:normAutofit lnSpcReduction="10000"/>
          </a:bodyPr>
          <a:lstStyle/>
          <a:p>
            <a:pPr marL="109728" indent="0" algn="ctr">
              <a:buNone/>
            </a:pPr>
            <a:endParaRPr lang="en-GB" sz="2000" b="1" dirty="0"/>
          </a:p>
          <a:p>
            <a:pPr marL="109728" indent="0" algn="ctr">
              <a:buNone/>
            </a:pPr>
            <a:r>
              <a:rPr lang="en-GB" sz="3600" b="1" dirty="0"/>
              <a:t>Assess – Plan – Do – Review</a:t>
            </a:r>
          </a:p>
          <a:p>
            <a:pPr marL="109728" indent="0">
              <a:buNone/>
            </a:pPr>
            <a:endParaRPr lang="en-GB" sz="2400" dirty="0"/>
          </a:p>
          <a:p>
            <a:pPr marL="109728" indent="0">
              <a:buNone/>
            </a:pPr>
            <a:r>
              <a:rPr lang="en-GB" dirty="0"/>
              <a:t>Including new focus on mental health:</a:t>
            </a:r>
          </a:p>
          <a:p>
            <a:pPr marL="109728" indent="0">
              <a:buNone/>
            </a:pPr>
            <a:endParaRPr lang="en-GB" sz="1200" dirty="0"/>
          </a:p>
          <a:p>
            <a:pPr marL="109728" indent="0">
              <a:buNone/>
            </a:pPr>
            <a:r>
              <a:rPr lang="en-GB" dirty="0"/>
              <a:t>1. Communication and interaction </a:t>
            </a:r>
          </a:p>
          <a:p>
            <a:pPr marL="109728" indent="0">
              <a:buNone/>
            </a:pPr>
            <a:r>
              <a:rPr lang="en-GB" dirty="0"/>
              <a:t>2. Cognition and learning </a:t>
            </a:r>
          </a:p>
          <a:p>
            <a:pPr marL="109728" indent="0">
              <a:buNone/>
            </a:pPr>
            <a:r>
              <a:rPr lang="en-GB" dirty="0"/>
              <a:t>3. Social, mental and emotional health </a:t>
            </a:r>
          </a:p>
          <a:p>
            <a:pPr marL="109728" indent="0">
              <a:buNone/>
            </a:pPr>
            <a:r>
              <a:rPr lang="en-GB" dirty="0"/>
              <a:t>4. Sensory and/or physical </a:t>
            </a:r>
          </a:p>
          <a:p>
            <a:endParaRPr lang="en-GB" dirty="0"/>
          </a:p>
          <a:p>
            <a:endParaRPr lang="en-GB" dirty="0"/>
          </a:p>
        </p:txBody>
      </p:sp>
      <p:sp>
        <p:nvSpPr>
          <p:cNvPr id="3" name="Title 2"/>
          <p:cNvSpPr>
            <a:spLocks noGrp="1"/>
          </p:cNvSpPr>
          <p:nvPr>
            <p:ph type="title"/>
          </p:nvPr>
        </p:nvSpPr>
        <p:spPr>
          <a:xfrm>
            <a:off x="359532" y="-237426"/>
            <a:ext cx="8424936" cy="1143000"/>
          </a:xfrm>
        </p:spPr>
        <p:txBody>
          <a:bodyPr>
            <a:normAutofit/>
          </a:bodyPr>
          <a:lstStyle/>
          <a:p>
            <a:r>
              <a:rPr lang="en-GB" dirty="0">
                <a:solidFill>
                  <a:schemeClr val="bg1"/>
                </a:solidFill>
                <a:effectLst/>
              </a:rPr>
              <a:t>A graduated approach…</a:t>
            </a:r>
          </a:p>
        </p:txBody>
      </p:sp>
    </p:spTree>
    <p:extLst>
      <p:ext uri="{BB962C8B-B14F-4D97-AF65-F5344CB8AC3E}">
        <p14:creationId xmlns:p14="http://schemas.microsoft.com/office/powerpoint/2010/main" val="2421369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340768"/>
            <a:ext cx="8229600" cy="4525963"/>
          </a:xfrm>
        </p:spPr>
        <p:txBody>
          <a:bodyPr>
            <a:normAutofit/>
          </a:bodyPr>
          <a:lstStyle/>
          <a:p>
            <a:pPr>
              <a:buSzPct val="75000"/>
            </a:pPr>
            <a:r>
              <a:rPr lang="en-US" sz="2800" dirty="0"/>
              <a:t>To think about the SNSLA role – what does it mean in your school?</a:t>
            </a:r>
          </a:p>
          <a:p>
            <a:pPr>
              <a:buSzPct val="75000"/>
            </a:pPr>
            <a:r>
              <a:rPr lang="en-US" sz="2800" dirty="0"/>
              <a:t>To consider new, more effective ways of record keeping and informing provision</a:t>
            </a:r>
            <a:endParaRPr lang="en-GB" sz="2800" dirty="0"/>
          </a:p>
          <a:p>
            <a:pPr>
              <a:buSzPct val="75000"/>
            </a:pPr>
            <a:r>
              <a:rPr lang="en-US" sz="2800" dirty="0"/>
              <a:t>To understand data better and how to share information as part of the learning partnership</a:t>
            </a:r>
            <a:endParaRPr lang="en-GB" sz="2800" dirty="0"/>
          </a:p>
          <a:p>
            <a:pPr>
              <a:buSzPct val="75000"/>
            </a:pPr>
            <a:r>
              <a:rPr lang="en-GB" sz="2800" dirty="0"/>
              <a:t>To consider what kinds of support are the most effective in helping students make progress</a:t>
            </a:r>
          </a:p>
        </p:txBody>
      </p:sp>
      <p:sp>
        <p:nvSpPr>
          <p:cNvPr id="3" name="Title 2"/>
          <p:cNvSpPr>
            <a:spLocks noGrp="1"/>
          </p:cNvSpPr>
          <p:nvPr>
            <p:ph type="title"/>
          </p:nvPr>
        </p:nvSpPr>
        <p:spPr>
          <a:xfrm>
            <a:off x="457200" y="-186419"/>
            <a:ext cx="8229600" cy="922114"/>
          </a:xfrm>
        </p:spPr>
        <p:txBody>
          <a:bodyPr>
            <a:normAutofit/>
          </a:bodyPr>
          <a:lstStyle/>
          <a:p>
            <a:r>
              <a:rPr lang="en-GB" sz="4200" dirty="0">
                <a:solidFill>
                  <a:schemeClr val="bg1"/>
                </a:solidFill>
                <a:effectLst/>
              </a:rPr>
              <a:t>What is going to happen?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4456" y="1154456"/>
            <a:ext cx="8392344" cy="4306483"/>
          </a:xfrm>
        </p:spPr>
        <p:txBody>
          <a:bodyPr>
            <a:normAutofit fontScale="92500"/>
          </a:bodyPr>
          <a:lstStyle/>
          <a:p>
            <a:pPr>
              <a:buSzPct val="75000"/>
              <a:defRPr/>
            </a:pPr>
            <a:r>
              <a:rPr lang="en-GB" dirty="0"/>
              <a:t>The young people in our schools are very different now, than 15 years ago...</a:t>
            </a:r>
          </a:p>
          <a:p>
            <a:pPr>
              <a:buSzPct val="75000"/>
              <a:defRPr/>
            </a:pPr>
            <a:r>
              <a:rPr lang="en-GB" dirty="0"/>
              <a:t>Neo-natal survival rates and advances in medicine mean more children are surviving with complex needs and are now in our classes...</a:t>
            </a:r>
          </a:p>
          <a:p>
            <a:pPr>
              <a:buSzPct val="75000"/>
              <a:defRPr/>
            </a:pPr>
            <a:r>
              <a:rPr lang="en-GB" dirty="0"/>
              <a:t>Learning &amp; Teaching is different now; it has to be ... so we have to evolve too…</a:t>
            </a:r>
          </a:p>
          <a:p>
            <a:pPr>
              <a:buSzPct val="75000"/>
              <a:defRPr/>
            </a:pPr>
            <a:r>
              <a:rPr lang="en-GB" dirty="0"/>
              <a:t>Schools need to respond to meet ‘modern need’…</a:t>
            </a:r>
          </a:p>
          <a:p>
            <a:endParaRPr lang="en-GB" dirty="0"/>
          </a:p>
        </p:txBody>
      </p:sp>
      <p:sp>
        <p:nvSpPr>
          <p:cNvPr id="3" name="Title 2"/>
          <p:cNvSpPr>
            <a:spLocks noGrp="1"/>
          </p:cNvSpPr>
          <p:nvPr>
            <p:ph type="title"/>
          </p:nvPr>
        </p:nvSpPr>
        <p:spPr>
          <a:xfrm>
            <a:off x="457200" y="-193677"/>
            <a:ext cx="8229600" cy="1143000"/>
          </a:xfrm>
        </p:spPr>
        <p:txBody>
          <a:bodyPr>
            <a:normAutofit fontScale="90000"/>
          </a:bodyPr>
          <a:lstStyle/>
          <a:p>
            <a:r>
              <a:rPr lang="en-GB" dirty="0">
                <a:solidFill>
                  <a:schemeClr val="bg1"/>
                </a:solidFill>
                <a:effectLst/>
              </a:rPr>
              <a:t>21</a:t>
            </a:r>
            <a:r>
              <a:rPr lang="en-GB" baseline="30000" dirty="0">
                <a:solidFill>
                  <a:schemeClr val="bg1"/>
                </a:solidFill>
                <a:effectLst/>
              </a:rPr>
              <a:t>st</a:t>
            </a:r>
            <a:r>
              <a:rPr lang="en-GB" dirty="0">
                <a:solidFill>
                  <a:schemeClr val="bg1"/>
                </a:solidFill>
                <a:effectLst/>
              </a:rPr>
              <a:t> Century Children…a key message!</a:t>
            </a:r>
          </a:p>
        </p:txBody>
      </p:sp>
    </p:spTree>
    <p:extLst>
      <p:ext uri="{BB962C8B-B14F-4D97-AF65-F5344CB8AC3E}">
        <p14:creationId xmlns:p14="http://schemas.microsoft.com/office/powerpoint/2010/main" val="1074229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5" name="Object 3"/>
          <p:cNvGraphicFramePr>
            <a:graphicFrameLocks noChangeAspect="1"/>
          </p:cNvGraphicFramePr>
          <p:nvPr/>
        </p:nvGraphicFramePr>
        <p:xfrm>
          <a:off x="899592" y="1628800"/>
          <a:ext cx="7272808" cy="4824536"/>
        </p:xfrm>
        <a:graphic>
          <a:graphicData uri="http://schemas.openxmlformats.org/presentationml/2006/ole">
            <mc:AlternateContent xmlns:mc="http://schemas.openxmlformats.org/markup-compatibility/2006">
              <mc:Choice xmlns:v="urn:schemas-microsoft-com:vml" Requires="v">
                <p:oleObj name="Document" r:id="rId2" imgW="6213348" imgH="4462272" progId="Word.Document.8">
                  <p:embed/>
                </p:oleObj>
              </mc:Choice>
              <mc:Fallback>
                <p:oleObj name="Document" r:id="rId2" imgW="6213348" imgH="4462272" progId="Word.Document.8">
                  <p:embed/>
                  <p:pic>
                    <p:nvPicPr>
                      <p:cNvPr id="13315"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628800"/>
                        <a:ext cx="7272808" cy="48245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 Placeholder 3"/>
          <p:cNvSpPr txBox="1">
            <a:spLocks/>
          </p:cNvSpPr>
          <p:nvPr/>
        </p:nvSpPr>
        <p:spPr>
          <a:xfrm>
            <a:off x="179511" y="1"/>
            <a:ext cx="8860793" cy="678730"/>
          </a:xfrm>
          <a:prstGeom prst="rect">
            <a:avLst/>
          </a:prstGeom>
        </p:spPr>
        <p:txBody>
          <a:bodyPr/>
          <a:lstStyle/>
          <a:p>
            <a:pPr marL="342900" marR="0" lvl="0" indent="-342900" algn="ctr" defTabSz="914400" rtl="0" eaLnBrk="0" fontAlgn="base" latinLnBrk="0" hangingPunct="0">
              <a:lnSpc>
                <a:spcPct val="100000"/>
              </a:lnSpc>
              <a:spcBef>
                <a:spcPts val="0"/>
              </a:spcBef>
              <a:spcAft>
                <a:spcPct val="0"/>
              </a:spcAft>
              <a:buClr>
                <a:schemeClr val="tx1"/>
              </a:buClr>
              <a:buSzPct val="65000"/>
              <a:tabLst/>
              <a:defRPr/>
            </a:pPr>
            <a:r>
              <a:rPr kumimoji="0" lang="en-GB" sz="30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rPr>
              <a:t>Support the Vocabulary </a:t>
            </a:r>
            <a:r>
              <a:rPr lang="en-GB" sz="3000" b="1" kern="0" dirty="0">
                <a:solidFill>
                  <a:schemeClr val="bg1"/>
                </a:solidFill>
                <a:latin typeface="Calibri" pitchFamily="34" charset="0"/>
                <a:ea typeface="Calibri" pitchFamily="34" charset="0"/>
                <a:cs typeface="Calibri" pitchFamily="34" charset="0"/>
              </a:rPr>
              <a:t>Y</a:t>
            </a:r>
            <a:r>
              <a:rPr kumimoji="0" lang="en-GB" sz="3000" b="1" i="0" u="none" strike="noStrike" kern="0" cap="none" spc="0" normalizeH="0" baseline="0" noProof="0" dirty="0" err="1">
                <a:ln>
                  <a:noFill/>
                </a:ln>
                <a:solidFill>
                  <a:schemeClr val="bg1"/>
                </a:solidFill>
                <a:effectLst/>
                <a:uLnTx/>
                <a:uFillTx/>
                <a:latin typeface="Calibri" pitchFamily="34" charset="0"/>
                <a:ea typeface="Calibri" pitchFamily="34" charset="0"/>
                <a:cs typeface="Calibri" pitchFamily="34" charset="0"/>
              </a:rPr>
              <a:t>ou</a:t>
            </a:r>
            <a:r>
              <a:rPr kumimoji="0" lang="en-GB" sz="30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rPr>
              <a:t> </a:t>
            </a:r>
            <a:r>
              <a:rPr lang="en-GB" sz="3000" b="1" kern="0" dirty="0">
                <a:solidFill>
                  <a:schemeClr val="bg1"/>
                </a:solidFill>
                <a:latin typeface="Calibri" pitchFamily="34" charset="0"/>
                <a:ea typeface="Calibri" pitchFamily="34" charset="0"/>
                <a:cs typeface="Calibri" pitchFamily="34" charset="0"/>
              </a:rPr>
              <a:t>U</a:t>
            </a:r>
            <a:r>
              <a:rPr kumimoji="0" lang="en-GB" sz="30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rPr>
              <a:t>se</a:t>
            </a:r>
          </a:p>
        </p:txBody>
      </p:sp>
      <p:sp>
        <p:nvSpPr>
          <p:cNvPr id="2" name="TextBox 1">
            <a:extLst>
              <a:ext uri="{FF2B5EF4-FFF2-40B4-BE49-F238E27FC236}">
                <a16:creationId xmlns:a16="http://schemas.microsoft.com/office/drawing/2014/main" id="{759C7670-6B3D-486A-B607-27A172AB9EF5}"/>
              </a:ext>
            </a:extLst>
          </p:cNvPr>
          <p:cNvSpPr txBox="1"/>
          <p:nvPr/>
        </p:nvSpPr>
        <p:spPr>
          <a:xfrm flipH="1">
            <a:off x="290815" y="876766"/>
            <a:ext cx="4743097" cy="553998"/>
          </a:xfrm>
          <a:prstGeom prst="rect">
            <a:avLst/>
          </a:prstGeom>
          <a:noFill/>
        </p:spPr>
        <p:txBody>
          <a:bodyPr wrap="square" rtlCol="0">
            <a:spAutoFit/>
          </a:bodyPr>
          <a:lstStyle/>
          <a:p>
            <a:pPr marL="342900" lvl="0" indent="-342900" defTabSz="914400" eaLnBrk="0" fontAlgn="base" hangingPunct="0">
              <a:spcAft>
                <a:spcPct val="0"/>
              </a:spcAft>
              <a:buClr>
                <a:prstClr val="black"/>
              </a:buClr>
              <a:buSzPct val="65000"/>
              <a:defRPr/>
            </a:pPr>
            <a:r>
              <a:rPr lang="en-GB" sz="3000" kern="0" dirty="0">
                <a:latin typeface="Calibri" pitchFamily="34" charset="0"/>
                <a:ea typeface="Calibri" pitchFamily="34" charset="0"/>
                <a:cs typeface="Calibri" pitchFamily="34" charset="0"/>
              </a:rPr>
              <a:t>Key Words &amp; Meanings</a:t>
            </a:r>
          </a:p>
        </p:txBody>
      </p:sp>
    </p:spTree>
    <p:extLst>
      <p:ext uri="{BB962C8B-B14F-4D97-AF65-F5344CB8AC3E}">
        <p14:creationId xmlns:p14="http://schemas.microsoft.com/office/powerpoint/2010/main" val="305842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box(out)">
                                      <p:cBhvr>
                                        <p:cTn id="7"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1389"/>
            <a:ext cx="8229600" cy="1143000"/>
          </a:xfrm>
        </p:spPr>
        <p:txBody>
          <a:bodyPr>
            <a:normAutofit/>
          </a:bodyPr>
          <a:lstStyle/>
          <a:p>
            <a:r>
              <a:rPr lang="en-GB" sz="4200" dirty="0">
                <a:solidFill>
                  <a:schemeClr val="bg1"/>
                </a:solidFill>
                <a:effectLst/>
              </a:rPr>
              <a:t>Evidence Based Learning Strategies</a:t>
            </a:r>
          </a:p>
        </p:txBody>
      </p:sp>
      <p:sp>
        <p:nvSpPr>
          <p:cNvPr id="3" name="Content Placeholder 2"/>
          <p:cNvSpPr>
            <a:spLocks noGrp="1"/>
          </p:cNvSpPr>
          <p:nvPr>
            <p:ph idx="1"/>
          </p:nvPr>
        </p:nvSpPr>
        <p:spPr>
          <a:xfrm>
            <a:off x="457200" y="1166018"/>
            <a:ext cx="8280920" cy="4525963"/>
          </a:xfrm>
        </p:spPr>
        <p:txBody>
          <a:bodyPr>
            <a:normAutofit/>
          </a:bodyPr>
          <a:lstStyle/>
          <a:p>
            <a:pPr>
              <a:buSzPct val="74000"/>
            </a:pPr>
            <a:r>
              <a:rPr lang="en-GB" dirty="0"/>
              <a:t>Spaced Practice</a:t>
            </a:r>
          </a:p>
          <a:p>
            <a:pPr>
              <a:buSzPct val="74000"/>
            </a:pPr>
            <a:r>
              <a:rPr lang="en-GB" dirty="0"/>
              <a:t>Retrieval Practice</a:t>
            </a:r>
          </a:p>
          <a:p>
            <a:pPr>
              <a:buSzPct val="74000"/>
            </a:pPr>
            <a:r>
              <a:rPr lang="en-GB" dirty="0"/>
              <a:t>Elaboration</a:t>
            </a:r>
          </a:p>
          <a:p>
            <a:pPr>
              <a:buSzPct val="74000"/>
            </a:pPr>
            <a:r>
              <a:rPr lang="en-GB" dirty="0"/>
              <a:t>Interleaving</a:t>
            </a:r>
          </a:p>
          <a:p>
            <a:pPr>
              <a:buSzPct val="74000"/>
            </a:pPr>
            <a:r>
              <a:rPr lang="en-GB" dirty="0"/>
              <a:t>Concrete Examples </a:t>
            </a:r>
          </a:p>
          <a:p>
            <a:pPr>
              <a:buSzPct val="74000"/>
            </a:pPr>
            <a:r>
              <a:rPr lang="en-GB" dirty="0"/>
              <a:t>Dual Coding</a:t>
            </a:r>
          </a:p>
          <a:p>
            <a:pPr marL="0" indent="0">
              <a:buNone/>
            </a:pPr>
            <a:endParaRPr lang="en-GB" sz="1600" dirty="0"/>
          </a:p>
          <a:p>
            <a:pPr marL="0" indent="0" algn="r">
              <a:buNone/>
            </a:pPr>
            <a:r>
              <a:rPr lang="en-GB" sz="2800" dirty="0"/>
              <a:t>The Learning Scientists - </a:t>
            </a:r>
            <a:r>
              <a:rPr lang="en-GB" sz="2800" dirty="0">
                <a:hlinkClick r:id="rId2"/>
              </a:rPr>
              <a:t>www.learningscientists.org</a:t>
            </a:r>
            <a:r>
              <a:rPr lang="en-GB" sz="2800" dirty="0"/>
              <a:t> </a:t>
            </a:r>
          </a:p>
        </p:txBody>
      </p:sp>
    </p:spTree>
    <p:extLst>
      <p:ext uri="{BB962C8B-B14F-4D97-AF65-F5344CB8AC3E}">
        <p14:creationId xmlns:p14="http://schemas.microsoft.com/office/powerpoint/2010/main" val="1461181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902693" y="1243345"/>
            <a:ext cx="3453414" cy="1686286"/>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a:ln w="9525">
                <a:solidFill>
                  <a:schemeClr val="tx1"/>
                </a:solidFill>
              </a:ln>
              <a:solidFill>
                <a:schemeClr val="bg1"/>
              </a:solidFill>
            </a:endParaRPr>
          </a:p>
        </p:txBody>
      </p:sp>
      <p:sp>
        <p:nvSpPr>
          <p:cNvPr id="2" name="Title 1">
            <a:extLst>
              <a:ext uri="{FF2B5EF4-FFF2-40B4-BE49-F238E27FC236}">
                <a16:creationId xmlns:a16="http://schemas.microsoft.com/office/drawing/2014/main" id="{37D8900B-FD35-4E31-A228-D058BF74E143}"/>
              </a:ext>
            </a:extLst>
          </p:cNvPr>
          <p:cNvSpPr>
            <a:spLocks noGrp="1"/>
          </p:cNvSpPr>
          <p:nvPr>
            <p:ph type="title"/>
          </p:nvPr>
        </p:nvSpPr>
        <p:spPr>
          <a:xfrm>
            <a:off x="457200" y="-222512"/>
            <a:ext cx="8229600" cy="1143000"/>
          </a:xfrm>
        </p:spPr>
        <p:txBody>
          <a:bodyPr>
            <a:normAutofit/>
          </a:bodyPr>
          <a:lstStyle/>
          <a:p>
            <a:r>
              <a:rPr lang="en-GB" sz="3200" dirty="0">
                <a:solidFill>
                  <a:schemeClr val="bg1"/>
                </a:solidFill>
              </a:rPr>
              <a:t>Using as a Guide – Not a Checklist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825623"/>
            <a:ext cx="3647018" cy="5157927"/>
          </a:xfrm>
          <a:prstGeom prst="rect">
            <a:avLst/>
          </a:prstGeom>
        </p:spPr>
      </p:pic>
      <p:sp>
        <p:nvSpPr>
          <p:cNvPr id="5" name="Rectangle 4"/>
          <p:cNvSpPr/>
          <p:nvPr/>
        </p:nvSpPr>
        <p:spPr>
          <a:xfrm>
            <a:off x="4961441" y="1833823"/>
            <a:ext cx="3198311" cy="369332"/>
          </a:xfrm>
          <a:prstGeom prst="rect">
            <a:avLst/>
          </a:prstGeom>
        </p:spPr>
        <p:txBody>
          <a:bodyPr wrap="none">
            <a:spAutoFit/>
          </a:bodyPr>
          <a:lstStyle/>
          <a:p>
            <a:r>
              <a:rPr lang="en-GB" dirty="0"/>
              <a:t>https://youtu.be/ZO8abw3DHxs</a:t>
            </a:r>
          </a:p>
        </p:txBody>
      </p:sp>
      <p:sp>
        <p:nvSpPr>
          <p:cNvPr id="6" name="Rectangle 5"/>
          <p:cNvSpPr/>
          <p:nvPr/>
        </p:nvSpPr>
        <p:spPr>
          <a:xfrm>
            <a:off x="4961441" y="2386406"/>
            <a:ext cx="3227615" cy="369332"/>
          </a:xfrm>
          <a:prstGeom prst="rect">
            <a:avLst/>
          </a:prstGeom>
        </p:spPr>
        <p:txBody>
          <a:bodyPr wrap="none">
            <a:spAutoFit/>
          </a:bodyPr>
          <a:lstStyle/>
          <a:p>
            <a:r>
              <a:rPr lang="en-GB" dirty="0"/>
              <a:t>https://youtu.be/Pjrqc6UMDKM</a:t>
            </a:r>
          </a:p>
        </p:txBody>
      </p:sp>
      <p:sp>
        <p:nvSpPr>
          <p:cNvPr id="7" name="TextBox 6"/>
          <p:cNvSpPr txBox="1"/>
          <p:nvPr/>
        </p:nvSpPr>
        <p:spPr>
          <a:xfrm>
            <a:off x="4961441" y="1281240"/>
            <a:ext cx="3951740" cy="369332"/>
          </a:xfrm>
          <a:prstGeom prst="rect">
            <a:avLst/>
          </a:prstGeom>
          <a:noFill/>
        </p:spPr>
        <p:txBody>
          <a:bodyPr wrap="square" rtlCol="0">
            <a:spAutoFit/>
          </a:bodyPr>
          <a:lstStyle/>
          <a:p>
            <a:r>
              <a:rPr lang="en-GB" dirty="0"/>
              <a:t>Two short films…</a:t>
            </a:r>
          </a:p>
        </p:txBody>
      </p:sp>
      <p:sp>
        <p:nvSpPr>
          <p:cNvPr id="9" name="Rectangle 8"/>
          <p:cNvSpPr/>
          <p:nvPr/>
        </p:nvSpPr>
        <p:spPr>
          <a:xfrm>
            <a:off x="4503196" y="5001447"/>
            <a:ext cx="4114800" cy="646331"/>
          </a:xfrm>
          <a:prstGeom prst="rect">
            <a:avLst/>
          </a:prstGeom>
        </p:spPr>
        <p:txBody>
          <a:bodyPr wrap="square">
            <a:spAutoFit/>
          </a:bodyPr>
          <a:lstStyle/>
          <a:p>
            <a:r>
              <a:rPr lang="en-GB" dirty="0"/>
              <a:t>https://lovetoteach87.com/2019/11/24/retrieval-practice-the-myths-versus-reality/</a:t>
            </a:r>
          </a:p>
        </p:txBody>
      </p:sp>
      <p:sp>
        <p:nvSpPr>
          <p:cNvPr id="10" name="Rectangle 9"/>
          <p:cNvSpPr/>
          <p:nvPr/>
        </p:nvSpPr>
        <p:spPr>
          <a:xfrm>
            <a:off x="4464359" y="3722388"/>
            <a:ext cx="4330081" cy="523220"/>
          </a:xfrm>
          <a:prstGeom prst="rect">
            <a:avLst/>
          </a:prstGeom>
        </p:spPr>
        <p:txBody>
          <a:bodyPr wrap="square">
            <a:spAutoFit/>
          </a:bodyPr>
          <a:lstStyle/>
          <a:p>
            <a:pPr algn="ctr"/>
            <a:r>
              <a:rPr lang="en-GB" sz="2800" dirty="0"/>
              <a:t>www.retrievalpractice.org</a:t>
            </a:r>
          </a:p>
        </p:txBody>
      </p:sp>
    </p:spTree>
    <p:extLst>
      <p:ext uri="{BB962C8B-B14F-4D97-AF65-F5344CB8AC3E}">
        <p14:creationId xmlns:p14="http://schemas.microsoft.com/office/powerpoint/2010/main" val="215769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8900B-FD35-4E31-A228-D058BF74E143}"/>
              </a:ext>
            </a:extLst>
          </p:cNvPr>
          <p:cNvSpPr>
            <a:spLocks noGrp="1"/>
          </p:cNvSpPr>
          <p:nvPr>
            <p:ph type="title"/>
          </p:nvPr>
        </p:nvSpPr>
        <p:spPr>
          <a:xfrm>
            <a:off x="457200" y="-222512"/>
            <a:ext cx="8229600" cy="1143000"/>
          </a:xfrm>
        </p:spPr>
        <p:txBody>
          <a:bodyPr>
            <a:normAutofit/>
          </a:bodyPr>
          <a:lstStyle/>
          <a:p>
            <a:r>
              <a:rPr lang="en-GB" sz="3200" dirty="0">
                <a:solidFill>
                  <a:schemeClr val="bg1"/>
                </a:solidFill>
              </a:rPr>
              <a:t>Kate Jones – </a:t>
            </a:r>
            <a:r>
              <a:rPr lang="en-GB" sz="3200" b="0" i="0" dirty="0">
                <a:solidFill>
                  <a:schemeClr val="bg1"/>
                </a:solidFill>
                <a:effectLst/>
                <a:latin typeface="-apple-system"/>
              </a:rPr>
              <a:t>@KateJones_teach </a:t>
            </a:r>
            <a:endParaRPr lang="en-GB" sz="32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4566" y="832468"/>
            <a:ext cx="6614868" cy="4909449"/>
          </a:xfrm>
          <a:prstGeom prst="rect">
            <a:avLst/>
          </a:prstGeom>
        </p:spPr>
      </p:pic>
      <p:sp>
        <p:nvSpPr>
          <p:cNvPr id="6" name="Rectangle 5"/>
          <p:cNvSpPr/>
          <p:nvPr/>
        </p:nvSpPr>
        <p:spPr>
          <a:xfrm>
            <a:off x="65365" y="5741917"/>
            <a:ext cx="9157317" cy="369332"/>
          </a:xfrm>
          <a:prstGeom prst="rect">
            <a:avLst/>
          </a:prstGeom>
        </p:spPr>
        <p:txBody>
          <a:bodyPr wrap="square">
            <a:spAutoFit/>
          </a:bodyPr>
          <a:lstStyle/>
          <a:p>
            <a:r>
              <a:rPr lang="en-GB" dirty="0"/>
              <a:t>https://lovetoteach87.com/2018/01/12/retrieval-practice-challenge-grids-for-the-classroom/</a:t>
            </a:r>
          </a:p>
        </p:txBody>
      </p:sp>
    </p:spTree>
    <p:extLst>
      <p:ext uri="{BB962C8B-B14F-4D97-AF65-F5344CB8AC3E}">
        <p14:creationId xmlns:p14="http://schemas.microsoft.com/office/powerpoint/2010/main" val="2485495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8B7CA-908B-44DE-9B28-7AE1545ED8F7}"/>
              </a:ext>
            </a:extLst>
          </p:cNvPr>
          <p:cNvSpPr>
            <a:spLocks noGrp="1"/>
          </p:cNvSpPr>
          <p:nvPr>
            <p:ph type="title"/>
          </p:nvPr>
        </p:nvSpPr>
        <p:spPr>
          <a:xfrm>
            <a:off x="457200" y="-91440"/>
            <a:ext cx="8229600" cy="731520"/>
          </a:xfrm>
        </p:spPr>
        <p:txBody>
          <a:bodyPr>
            <a:normAutofit fontScale="90000"/>
          </a:bodyPr>
          <a:lstStyle/>
          <a:p>
            <a:r>
              <a:rPr lang="en-GB" b="0" i="0" dirty="0">
                <a:solidFill>
                  <a:schemeClr val="bg1"/>
                </a:solidFill>
                <a:effectLst/>
                <a:latin typeface="-apple-system"/>
              </a:rPr>
              <a:t>@mr_alfredb</a:t>
            </a:r>
            <a:endParaRPr lang="en-GB" dirty="0">
              <a:solidFill>
                <a:schemeClr val="bg1"/>
              </a:solidFill>
            </a:endParaRPr>
          </a:p>
        </p:txBody>
      </p:sp>
      <p:pic>
        <p:nvPicPr>
          <p:cNvPr id="8" name="Picture 7" descr="Diagram&#10;&#10;Description automatically generated">
            <a:extLst>
              <a:ext uri="{FF2B5EF4-FFF2-40B4-BE49-F238E27FC236}">
                <a16:creationId xmlns:a16="http://schemas.microsoft.com/office/drawing/2014/main" id="{9FEA0D71-30C6-488C-B07C-12CF41B5EFF5}"/>
              </a:ext>
            </a:extLst>
          </p:cNvPr>
          <p:cNvPicPr>
            <a:picLocks noChangeAspect="1"/>
          </p:cNvPicPr>
          <p:nvPr/>
        </p:nvPicPr>
        <p:blipFill>
          <a:blip r:embed="rId2"/>
          <a:stretch>
            <a:fillRect/>
          </a:stretch>
        </p:blipFill>
        <p:spPr>
          <a:xfrm>
            <a:off x="139767" y="741680"/>
            <a:ext cx="8864466" cy="5130800"/>
          </a:xfrm>
          <a:prstGeom prst="rect">
            <a:avLst/>
          </a:prstGeom>
        </p:spPr>
      </p:pic>
    </p:spTree>
    <p:extLst>
      <p:ext uri="{BB962C8B-B14F-4D97-AF65-F5344CB8AC3E}">
        <p14:creationId xmlns:p14="http://schemas.microsoft.com/office/powerpoint/2010/main" val="956446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35" y="1777753"/>
            <a:ext cx="8229600" cy="4525963"/>
          </a:xfrm>
        </p:spPr>
        <p:txBody>
          <a:bodyPr/>
          <a:lstStyle/>
          <a:p>
            <a:pPr marL="0" indent="0" algn="ctr">
              <a:buNone/>
            </a:pPr>
            <a:r>
              <a:rPr lang="en-GB" dirty="0">
                <a:hlinkClick r:id="rId2"/>
              </a:rPr>
              <a:t>https://www.learningscientists.org/videos</a:t>
            </a:r>
            <a:r>
              <a:rPr lang="en-GB" dirty="0"/>
              <a:t> </a:t>
            </a:r>
          </a:p>
        </p:txBody>
      </p:sp>
    </p:spTree>
    <p:extLst>
      <p:ext uri="{BB962C8B-B14F-4D97-AF65-F5344CB8AC3E}">
        <p14:creationId xmlns:p14="http://schemas.microsoft.com/office/powerpoint/2010/main" val="2003257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Documents and Settings\Gareth\Desktop\PHOTOS 11\11 81 Final\IMG_2365.jpg"/>
          <p:cNvPicPr>
            <a:picLocks noGrp="1" noChangeAspect="1" noChangeArrowheads="1"/>
          </p:cNvPicPr>
          <p:nvPr>
            <p:ph idx="1"/>
          </p:nvPr>
        </p:nvPicPr>
        <p:blipFill>
          <a:blip r:embed="rId2" cstate="print"/>
          <a:srcRect/>
          <a:stretch>
            <a:fillRect/>
          </a:stretch>
        </p:blipFill>
        <p:spPr>
          <a:xfrm>
            <a:off x="1043608" y="836712"/>
            <a:ext cx="7273428" cy="4848413"/>
          </a:xfrm>
        </p:spPr>
      </p:pic>
      <p:sp>
        <p:nvSpPr>
          <p:cNvPr id="3" name="TextBox 2"/>
          <p:cNvSpPr txBox="1"/>
          <p:nvPr/>
        </p:nvSpPr>
        <p:spPr>
          <a:xfrm>
            <a:off x="179512" y="-4536"/>
            <a:ext cx="8496300" cy="677108"/>
          </a:xfrm>
          <a:prstGeom prst="rect">
            <a:avLst/>
          </a:prstGeom>
          <a:noFill/>
        </p:spPr>
        <p:txBody>
          <a:bodyPr>
            <a:spAutoFit/>
          </a:bodyPr>
          <a:lstStyle/>
          <a:p>
            <a:pPr>
              <a:defRPr/>
            </a:pPr>
            <a:r>
              <a:rPr lang="en-GB" sz="3800" b="1" dirty="0">
                <a:solidFill>
                  <a:schemeClr val="bg1"/>
                </a:solidFill>
                <a:latin typeface="Calibri" pitchFamily="34" charset="0"/>
              </a:rPr>
              <a:t>Consider different TA skills &amp; interests...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ClrTx/>
              <a:buSzPct val="75000"/>
              <a:buFont typeface="+mj-lt"/>
              <a:buAutoNum type="arabicPeriod"/>
            </a:pPr>
            <a:r>
              <a:rPr lang="en-GB" sz="3200" b="1" dirty="0"/>
              <a:t>Assess </a:t>
            </a:r>
            <a:r>
              <a:rPr lang="en-GB" sz="3200" dirty="0"/>
              <a:t>current provision</a:t>
            </a:r>
          </a:p>
          <a:p>
            <a:pPr marL="624078" indent="-514350">
              <a:buClrTx/>
              <a:buSzPct val="75000"/>
              <a:buFont typeface="+mj-lt"/>
              <a:buAutoNum type="arabicPeriod"/>
            </a:pPr>
            <a:r>
              <a:rPr lang="en-GB" sz="3200" b="1" dirty="0"/>
              <a:t>Plan</a:t>
            </a:r>
            <a:r>
              <a:rPr lang="en-GB" sz="3200" dirty="0"/>
              <a:t> your improvement strategy from the assessment</a:t>
            </a:r>
          </a:p>
          <a:p>
            <a:pPr marL="624078" indent="-514350">
              <a:buClrTx/>
              <a:buSzPct val="75000"/>
              <a:buFont typeface="+mj-lt"/>
              <a:buAutoNum type="arabicPeriod"/>
            </a:pPr>
            <a:r>
              <a:rPr lang="en-GB" sz="3200" b="1" dirty="0"/>
              <a:t>Do </a:t>
            </a:r>
            <a:r>
              <a:rPr lang="en-GB" sz="3200" dirty="0"/>
              <a:t>the plan – including training and impact measures</a:t>
            </a:r>
            <a:endParaRPr lang="en-GB" sz="3200" b="1" dirty="0"/>
          </a:p>
          <a:p>
            <a:pPr marL="624078" indent="-514350">
              <a:buClrTx/>
              <a:buSzPct val="75000"/>
              <a:buFont typeface="+mj-lt"/>
              <a:buAutoNum type="arabicPeriod"/>
            </a:pPr>
            <a:r>
              <a:rPr lang="en-GB" sz="3200" b="1" dirty="0"/>
              <a:t>Review</a:t>
            </a:r>
            <a:r>
              <a:rPr lang="en-GB" sz="3200" dirty="0"/>
              <a:t> the provision at regular intervals</a:t>
            </a:r>
            <a:endParaRPr lang="en-GB" sz="3200" b="1" dirty="0"/>
          </a:p>
          <a:p>
            <a:pPr marL="624078" indent="-514350">
              <a:buClrTx/>
              <a:buSzPct val="75000"/>
              <a:buFont typeface="+mj-lt"/>
              <a:buAutoNum type="arabicPeriod"/>
            </a:pPr>
            <a:endParaRPr lang="en-GB" dirty="0"/>
          </a:p>
        </p:txBody>
      </p:sp>
      <p:sp>
        <p:nvSpPr>
          <p:cNvPr id="3" name="Title 2"/>
          <p:cNvSpPr>
            <a:spLocks noGrp="1"/>
          </p:cNvSpPr>
          <p:nvPr>
            <p:ph type="title"/>
          </p:nvPr>
        </p:nvSpPr>
        <p:spPr>
          <a:xfrm>
            <a:off x="457200" y="-296862"/>
            <a:ext cx="8229600" cy="1284414"/>
          </a:xfrm>
        </p:spPr>
        <p:txBody>
          <a:bodyPr>
            <a:normAutofit/>
          </a:bodyPr>
          <a:lstStyle/>
          <a:p>
            <a:r>
              <a:rPr lang="en-GB" sz="4200" dirty="0">
                <a:solidFill>
                  <a:schemeClr val="bg1"/>
                </a:solidFill>
                <a:effectLst/>
              </a:rPr>
              <a:t>The Plan!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print">
            <a:clrChange>
              <a:clrFrom>
                <a:srgbClr val="FFFFFF"/>
              </a:clrFrom>
              <a:clrTo>
                <a:srgbClr val="FFFFFF">
                  <a:alpha val="0"/>
                </a:srgbClr>
              </a:clrTo>
            </a:clrChange>
          </a:blip>
          <a:srcRect/>
          <a:stretch>
            <a:fillRect/>
          </a:stretch>
        </p:blipFill>
        <p:spPr bwMode="auto">
          <a:xfrm>
            <a:off x="395536" y="0"/>
            <a:ext cx="8424937" cy="5616625"/>
          </a:xfrm>
          <a:prstGeom prst="rect">
            <a:avLst/>
          </a:prstGeom>
          <a:noFill/>
          <a:ln w="9525">
            <a:noFill/>
            <a:miter lim="800000"/>
            <a:headEnd/>
            <a:tailEnd/>
          </a:ln>
        </p:spPr>
      </p:pic>
      <p:sp>
        <p:nvSpPr>
          <p:cNvPr id="5" name="Title 1"/>
          <p:cNvSpPr>
            <a:spLocks noGrp="1"/>
          </p:cNvSpPr>
          <p:nvPr>
            <p:ph type="title"/>
          </p:nvPr>
        </p:nvSpPr>
        <p:spPr>
          <a:xfrm>
            <a:off x="518864" y="-196230"/>
            <a:ext cx="8229600" cy="976660"/>
          </a:xfrm>
        </p:spPr>
        <p:txBody>
          <a:bodyPr>
            <a:normAutofit/>
          </a:bodyPr>
          <a:lstStyle/>
          <a:p>
            <a:pPr algn="ctr">
              <a:defRPr/>
            </a:pPr>
            <a:r>
              <a:rPr lang="en-GB" sz="4200" dirty="0">
                <a:solidFill>
                  <a:schemeClr val="bg1"/>
                </a:solidFill>
                <a:effectLst/>
              </a:rPr>
              <a:t>Have we found the final piece?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268760"/>
            <a:ext cx="8229600" cy="4525963"/>
          </a:xfrm>
        </p:spPr>
        <p:txBody>
          <a:bodyPr>
            <a:normAutofit fontScale="92500" lnSpcReduction="10000"/>
          </a:bodyPr>
          <a:lstStyle/>
          <a:p>
            <a:pPr>
              <a:buSzPct val="75000"/>
            </a:pPr>
            <a:r>
              <a:rPr lang="en-GB" dirty="0"/>
              <a:t> Think about the types of support and styles you see in your setting…</a:t>
            </a:r>
          </a:p>
          <a:p>
            <a:pPr>
              <a:buSzPct val="75000"/>
            </a:pPr>
            <a:endParaRPr lang="en-GB" dirty="0"/>
          </a:p>
          <a:p>
            <a:pPr>
              <a:buSzPct val="75000"/>
            </a:pPr>
            <a:r>
              <a:rPr lang="en-GB" dirty="0"/>
              <a:t> What type of support is most appropriate for what activity?</a:t>
            </a:r>
          </a:p>
          <a:p>
            <a:pPr>
              <a:buSzPct val="75000"/>
            </a:pPr>
            <a:endParaRPr lang="en-GB" dirty="0"/>
          </a:p>
          <a:p>
            <a:pPr>
              <a:buSzPct val="75000"/>
            </a:pPr>
            <a:r>
              <a:rPr lang="en-GB" dirty="0"/>
              <a:t> Why?  </a:t>
            </a:r>
          </a:p>
          <a:p>
            <a:pPr>
              <a:buSzPct val="75000"/>
            </a:pPr>
            <a:endParaRPr lang="en-GB" dirty="0"/>
          </a:p>
          <a:p>
            <a:pPr>
              <a:buSzPct val="75000"/>
            </a:pPr>
            <a:r>
              <a:rPr lang="en-GB" dirty="0"/>
              <a:t> What skills are required?</a:t>
            </a:r>
          </a:p>
          <a:p>
            <a:endParaRPr lang="en-GB" dirty="0"/>
          </a:p>
        </p:txBody>
      </p:sp>
      <p:sp>
        <p:nvSpPr>
          <p:cNvPr id="3" name="Title 2"/>
          <p:cNvSpPr>
            <a:spLocks noGrp="1"/>
          </p:cNvSpPr>
          <p:nvPr>
            <p:ph type="title"/>
          </p:nvPr>
        </p:nvSpPr>
        <p:spPr>
          <a:xfrm>
            <a:off x="359664" y="-222423"/>
            <a:ext cx="8229600" cy="994122"/>
          </a:xfrm>
        </p:spPr>
        <p:txBody>
          <a:bodyPr/>
          <a:lstStyle/>
          <a:p>
            <a:r>
              <a:rPr lang="en-GB" dirty="0">
                <a:solidFill>
                  <a:schemeClr val="bg1"/>
                </a:solidFill>
                <a:effectLst/>
              </a:rPr>
              <a:t>What types of support are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532" y="1341753"/>
            <a:ext cx="8424936" cy="4453955"/>
          </a:xfrm>
        </p:spPr>
        <p:txBody>
          <a:bodyPr>
            <a:normAutofit fontScale="92500" lnSpcReduction="20000"/>
          </a:bodyPr>
          <a:lstStyle/>
          <a:p>
            <a:pPr marL="109728" indent="0">
              <a:buNone/>
            </a:pPr>
            <a:r>
              <a:rPr lang="en-GB" dirty="0"/>
              <a:t>‘We need schools where difference is valued and where there is less emphasis on conformity and greater focus on harnessing strengths in order to enable all, staff and students alike….to be the best they can become’ </a:t>
            </a:r>
          </a:p>
          <a:p>
            <a:pPr marL="109728" indent="0" algn="r">
              <a:buNone/>
            </a:pPr>
            <a:r>
              <a:rPr lang="en-GB" dirty="0"/>
              <a:t>Professor Rita Jordan</a:t>
            </a:r>
          </a:p>
          <a:p>
            <a:pPr marL="109728" indent="0">
              <a:buNone/>
            </a:pPr>
            <a:endParaRPr lang="en-GB" dirty="0"/>
          </a:p>
          <a:p>
            <a:pPr marL="109728" indent="0">
              <a:buNone/>
            </a:pPr>
            <a:endParaRPr lang="en-GB" dirty="0"/>
          </a:p>
          <a:p>
            <a:pPr marL="109728" indent="0">
              <a:buNone/>
            </a:pPr>
            <a:r>
              <a:rPr lang="en-GB" dirty="0"/>
              <a:t>‘Personalisation NOT Normalisation’</a:t>
            </a:r>
          </a:p>
          <a:p>
            <a:pPr marL="109728" indent="0" algn="r">
              <a:buNone/>
            </a:pPr>
            <a:r>
              <a:rPr lang="en-GB" dirty="0"/>
              <a:t>Dr Damian Milton</a:t>
            </a:r>
          </a:p>
        </p:txBody>
      </p:sp>
    </p:spTree>
    <p:extLst>
      <p:ext uri="{BB962C8B-B14F-4D97-AF65-F5344CB8AC3E}">
        <p14:creationId xmlns:p14="http://schemas.microsoft.com/office/powerpoint/2010/main" val="803774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Group 2"/>
          <p:cNvGraphicFramePr>
            <a:graphicFrameLocks noGrp="1"/>
          </p:cNvGraphicFramePr>
          <p:nvPr>
            <p:extLst>
              <p:ext uri="{D42A27DB-BD31-4B8C-83A1-F6EECF244321}">
                <p14:modId xmlns:p14="http://schemas.microsoft.com/office/powerpoint/2010/main" val="1747238475"/>
              </p:ext>
            </p:extLst>
          </p:nvPr>
        </p:nvGraphicFramePr>
        <p:xfrm>
          <a:off x="0" y="-38691"/>
          <a:ext cx="9144000" cy="5674160"/>
        </p:xfrm>
        <a:graphic>
          <a:graphicData uri="http://schemas.openxmlformats.org/drawingml/2006/table">
            <a:tbl>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51441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a:ln>
                            <a:noFill/>
                          </a:ln>
                          <a:solidFill>
                            <a:schemeClr val="tx1"/>
                          </a:solidFill>
                          <a:effectLst/>
                          <a:latin typeface="Tahoma" pitchFamily="34" charset="0"/>
                          <a:cs typeface="Arial" charset="0"/>
                        </a:rPr>
                        <a:t>MEDICAL MODEL THINKING</a:t>
                      </a:r>
                      <a:endParaRPr kumimoji="0" lang="en-US" sz="2400" b="1" i="0" u="none" strike="noStrike" cap="none" normalizeH="0" baseline="0" dirty="0">
                        <a:ln>
                          <a:noFill/>
                        </a:ln>
                        <a:solidFill>
                          <a:schemeClr val="tx1"/>
                        </a:solidFill>
                        <a:effectLst/>
                        <a:latin typeface="Tahoma" pitchFamily="34"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500" b="1" i="0" u="none" strike="noStrike" cap="none" normalizeH="0" baseline="0" dirty="0">
                          <a:ln>
                            <a:noFill/>
                          </a:ln>
                          <a:solidFill>
                            <a:schemeClr val="tx1"/>
                          </a:solidFill>
                          <a:effectLst/>
                          <a:latin typeface="Tahoma" pitchFamily="34" charset="0"/>
                          <a:cs typeface="Arial" charset="0"/>
                        </a:rPr>
                        <a:t>SOCIAL MODEL THINKING</a:t>
                      </a:r>
                      <a:endParaRPr kumimoji="0" lang="en-US" sz="2500" b="1" i="0" u="none" strike="noStrike" cap="none" normalizeH="0" baseline="0" dirty="0">
                        <a:ln>
                          <a:noFill/>
                        </a:ln>
                        <a:solidFill>
                          <a:schemeClr val="tx1"/>
                        </a:solidFill>
                        <a:effectLst/>
                        <a:latin typeface="Tahoma" pitchFamily="34"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37659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Person is faulty</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Person is valued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1"/>
                  </a:ext>
                </a:extLst>
              </a:tr>
              <a:tr h="665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Diagnosis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Strengths and needs defined by self and others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6638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Labelling</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Identify barriers and develop solutions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665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Impairment becomes the focus of attention </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Outcome based programme designed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6653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Assessment, monitoring, programmes of therapy imposed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Resources are made available to ordinary services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5"/>
                  </a:ext>
                </a:extLst>
              </a:tr>
              <a:tr h="6638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Segregation and alternative services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Disability Equality Training for All</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6"/>
                  </a:ext>
                </a:extLst>
              </a:tr>
              <a:tr h="3780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Ordinary needs put on hold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Encourage social relationships </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7"/>
                  </a:ext>
                </a:extLst>
              </a:tr>
              <a:tr h="6638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Re-entry if normal enough OR Permanent Exclusion</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Diversity welcomed and disabled person is Included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8"/>
                  </a:ext>
                </a:extLst>
              </a:tr>
              <a:tr h="3711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Society remains unchanged</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900" b="1" i="0" u="none" strike="noStrike" cap="none" normalizeH="0" baseline="0" dirty="0">
                          <a:ln>
                            <a:noFill/>
                          </a:ln>
                          <a:solidFill>
                            <a:schemeClr val="tx1"/>
                          </a:solidFill>
                          <a:effectLst/>
                          <a:latin typeface="Arial" charset="0"/>
                          <a:cs typeface="Arial" charset="0"/>
                        </a:rPr>
                        <a:t>Society evolves</a:t>
                      </a:r>
                      <a:endParaRPr kumimoji="0" lang="en-US" sz="1900" b="1" i="0" u="none" strike="noStrike" cap="none" normalizeH="0" baseline="0" dirty="0">
                        <a:ln>
                          <a:noFill/>
                        </a:ln>
                        <a:solidFill>
                          <a:schemeClr val="tx1"/>
                        </a:solidFill>
                        <a:effectLst/>
                        <a:latin typeface="Arial" charset="0"/>
                        <a:cs typeface="Arial"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9"/>
                  </a:ext>
                </a:extLst>
              </a:tr>
            </a:tbl>
          </a:graphicData>
        </a:graphic>
      </p:graphicFrame>
      <p:sp>
        <p:nvSpPr>
          <p:cNvPr id="25637" name="Text Box 37"/>
          <p:cNvSpPr txBox="1">
            <a:spLocks noChangeArrowheads="1"/>
          </p:cNvSpPr>
          <p:nvPr/>
        </p:nvSpPr>
        <p:spPr bwMode="auto">
          <a:xfrm>
            <a:off x="4244522" y="5733256"/>
            <a:ext cx="4899478" cy="338554"/>
          </a:xfrm>
          <a:prstGeom prst="rect">
            <a:avLst/>
          </a:prstGeom>
          <a:noFill/>
          <a:ln w="9525">
            <a:noFill/>
            <a:miter lim="800000"/>
            <a:headEnd/>
            <a:tailEnd/>
          </a:ln>
        </p:spPr>
        <p:txBody>
          <a:bodyPr wrap="square">
            <a:spAutoFit/>
          </a:bodyPr>
          <a:lstStyle/>
          <a:p>
            <a:r>
              <a:rPr lang="en-GB" altLang="en-US" sz="1600" b="1" dirty="0">
                <a:latin typeface="Calibri" pitchFamily="34" charset="0"/>
              </a:rPr>
              <a:t>(Adapted from Micheline Mason 1994 &amp; R. Rieser 2005)</a:t>
            </a:r>
            <a:endParaRPr lang="en-US" altLang="en-US" sz="1600" b="1" dirty="0">
              <a:latin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C841F37-48F6-436C-B366-0AA44A961D4D" descr="cid:0C841F37-48F6-436C-B366-0AA44A961D4D"/>
          <p:cNvPicPr/>
          <p:nvPr/>
        </p:nvPicPr>
        <p:blipFill>
          <a:blip r:embed="rId2" r:link="rId3" cstate="print"/>
          <a:srcRect/>
          <a:stretch>
            <a:fillRect/>
          </a:stretch>
        </p:blipFill>
        <p:spPr bwMode="auto">
          <a:xfrm>
            <a:off x="2477097" y="833069"/>
            <a:ext cx="4189806" cy="5162378"/>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4407" y="845254"/>
            <a:ext cx="8295185" cy="5167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s://fbcdn-sphotos-f-a.akamaihd.net/hphotos-ak-xap1/v/t1.0-9/10516826_536818029778254_5694085816405629844_n.jpg?oh=1b841d53e95c7f845f9f67f78dcf2b6e&amp;oe=547FF840&amp;__gda__=1415882396_499daf084c6725c34b06a6158529a08d"/>
          <p:cNvPicPr>
            <a:picLocks noChangeAspect="1" noChangeArrowheads="1"/>
          </p:cNvPicPr>
          <p:nvPr/>
        </p:nvPicPr>
        <p:blipFill rotWithShape="1">
          <a:blip r:embed="rId2" cstate="print"/>
          <a:srcRect t="10259" b="1844"/>
          <a:stretch/>
        </p:blipFill>
        <p:spPr bwMode="auto">
          <a:xfrm>
            <a:off x="1996460" y="785152"/>
            <a:ext cx="5206979" cy="5260048"/>
          </a:xfrm>
          <a:prstGeom prst="rect">
            <a:avLst/>
          </a:prstGeom>
          <a:noFill/>
        </p:spPr>
      </p:pic>
    </p:spTree>
    <p:extLst>
      <p:ext uri="{BB962C8B-B14F-4D97-AF65-F5344CB8AC3E}">
        <p14:creationId xmlns:p14="http://schemas.microsoft.com/office/powerpoint/2010/main" val="3340211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1412" y="1357038"/>
            <a:ext cx="8341176" cy="4306483"/>
          </a:xfrm>
        </p:spPr>
        <p:txBody>
          <a:bodyPr>
            <a:normAutofit fontScale="92500"/>
          </a:bodyPr>
          <a:lstStyle/>
          <a:p>
            <a:pPr>
              <a:buSzPct val="75000"/>
              <a:defRPr/>
            </a:pPr>
            <a:r>
              <a:rPr lang="en-GB" dirty="0"/>
              <a:t>The young people in our schools are very different now, than 15 years ago...</a:t>
            </a:r>
          </a:p>
          <a:p>
            <a:pPr>
              <a:buSzPct val="75000"/>
              <a:defRPr/>
            </a:pPr>
            <a:r>
              <a:rPr lang="en-GB" dirty="0"/>
              <a:t>Neo-natal survival rates and advances in medicine mean more children are surviving with complex needs and are now in our classes...</a:t>
            </a:r>
          </a:p>
          <a:p>
            <a:pPr>
              <a:buSzPct val="75000"/>
              <a:defRPr/>
            </a:pPr>
            <a:r>
              <a:rPr lang="en-GB" dirty="0"/>
              <a:t>Learning &amp; Teaching is different now; it has to be ... so we have to evolve too…</a:t>
            </a:r>
          </a:p>
          <a:p>
            <a:pPr>
              <a:buSzPct val="75000"/>
              <a:defRPr/>
            </a:pPr>
            <a:r>
              <a:rPr lang="en-GB" dirty="0"/>
              <a:t>Schools need to respond to meet ‘modern need’…</a:t>
            </a:r>
          </a:p>
          <a:p>
            <a:endParaRPr lang="en-GB" dirty="0"/>
          </a:p>
        </p:txBody>
      </p:sp>
      <p:sp>
        <p:nvSpPr>
          <p:cNvPr id="3" name="Title 2"/>
          <p:cNvSpPr>
            <a:spLocks noGrp="1"/>
          </p:cNvSpPr>
          <p:nvPr>
            <p:ph type="title"/>
          </p:nvPr>
        </p:nvSpPr>
        <p:spPr>
          <a:xfrm>
            <a:off x="457200" y="-129581"/>
            <a:ext cx="8229600" cy="901938"/>
          </a:xfrm>
        </p:spPr>
        <p:txBody>
          <a:bodyPr>
            <a:normAutofit/>
          </a:bodyPr>
          <a:lstStyle/>
          <a:p>
            <a:r>
              <a:rPr lang="en-GB" sz="3000" b="1" dirty="0">
                <a:solidFill>
                  <a:schemeClr val="bg1"/>
                </a:solidFill>
                <a:effectLst/>
              </a:rPr>
              <a:t>21</a:t>
            </a:r>
            <a:r>
              <a:rPr lang="en-GB" sz="3000" b="1" baseline="30000" dirty="0">
                <a:solidFill>
                  <a:schemeClr val="bg1"/>
                </a:solidFill>
                <a:effectLst/>
              </a:rPr>
              <a:t>st</a:t>
            </a:r>
            <a:r>
              <a:rPr lang="en-GB" sz="3000" b="1" dirty="0">
                <a:solidFill>
                  <a:schemeClr val="bg1"/>
                </a:solidFill>
                <a:effectLst/>
              </a:rPr>
              <a:t> Century Children…A </a:t>
            </a:r>
            <a:r>
              <a:rPr lang="en-GB" sz="3000" b="1" dirty="0">
                <a:solidFill>
                  <a:schemeClr val="bg1"/>
                </a:solidFill>
              </a:rPr>
              <a:t>K</a:t>
            </a:r>
            <a:r>
              <a:rPr lang="en-GB" sz="3000" b="1" dirty="0">
                <a:solidFill>
                  <a:schemeClr val="bg1"/>
                </a:solidFill>
                <a:effectLst/>
              </a:rPr>
              <a:t>ey </a:t>
            </a:r>
            <a:r>
              <a:rPr lang="en-GB" sz="3000" b="1" dirty="0">
                <a:solidFill>
                  <a:schemeClr val="bg1"/>
                </a:solidFill>
              </a:rPr>
              <a:t>M</a:t>
            </a:r>
            <a:r>
              <a:rPr lang="en-GB" sz="3000" b="1" dirty="0">
                <a:solidFill>
                  <a:schemeClr val="bg1"/>
                </a:solidFill>
                <a:effectLst/>
              </a:rPr>
              <a:t>essage!</a:t>
            </a:r>
          </a:p>
        </p:txBody>
      </p:sp>
    </p:spTree>
    <p:extLst>
      <p:ext uri="{BB962C8B-B14F-4D97-AF65-F5344CB8AC3E}">
        <p14:creationId xmlns:p14="http://schemas.microsoft.com/office/powerpoint/2010/main" val="34777789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C:\Users\Gareth\Desktop\PIC.jpg"/>
          <p:cNvPicPr>
            <a:picLocks noChangeAspect="1" noChangeArrowheads="1"/>
          </p:cNvPicPr>
          <p:nvPr/>
        </p:nvPicPr>
        <p:blipFill>
          <a:blip r:embed="rId2" cstate="print"/>
          <a:srcRect/>
          <a:stretch>
            <a:fillRect/>
          </a:stretch>
        </p:blipFill>
        <p:spPr bwMode="auto">
          <a:xfrm>
            <a:off x="503548" y="816746"/>
            <a:ext cx="8136904" cy="5228872"/>
          </a:xfrm>
          <a:prstGeom prst="rect">
            <a:avLst/>
          </a:prstGeom>
          <a:noFill/>
        </p:spPr>
      </p:pic>
    </p:spTree>
    <p:extLst>
      <p:ext uri="{BB962C8B-B14F-4D97-AF65-F5344CB8AC3E}">
        <p14:creationId xmlns:p14="http://schemas.microsoft.com/office/powerpoint/2010/main" val="2194571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p:cNvPicPr>
            <a:picLocks noGrp="1" noChangeAspect="1" noChangeArrowheads="1"/>
          </p:cNvPicPr>
          <p:nvPr>
            <p:ph type="body" idx="1"/>
          </p:nvPr>
        </p:nvPicPr>
        <p:blipFill>
          <a:blip r:embed="rId3" cstate="print"/>
          <a:srcRect/>
          <a:stretch>
            <a:fillRect/>
          </a:stretch>
        </p:blipFill>
        <p:spPr>
          <a:xfrm>
            <a:off x="971600" y="751840"/>
            <a:ext cx="7446663" cy="5197614"/>
          </a:xfrm>
          <a:noFill/>
          <a:ln/>
        </p:spPr>
      </p:pic>
    </p:spTree>
    <p:extLst>
      <p:ext uri="{BB962C8B-B14F-4D97-AF65-F5344CB8AC3E}">
        <p14:creationId xmlns:p14="http://schemas.microsoft.com/office/powerpoint/2010/main" val="33017995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5" name="Object 3"/>
          <p:cNvGraphicFramePr>
            <a:graphicFrameLocks noChangeAspect="1"/>
          </p:cNvGraphicFramePr>
          <p:nvPr/>
        </p:nvGraphicFramePr>
        <p:xfrm>
          <a:off x="899592" y="1628800"/>
          <a:ext cx="7272808" cy="4824536"/>
        </p:xfrm>
        <a:graphic>
          <a:graphicData uri="http://schemas.openxmlformats.org/presentationml/2006/ole">
            <mc:AlternateContent xmlns:mc="http://schemas.openxmlformats.org/markup-compatibility/2006">
              <mc:Choice xmlns:v="urn:schemas-microsoft-com:vml" Requires="v">
                <p:oleObj name="Document" r:id="rId2" imgW="6213348" imgH="4462272" progId="Word.Document.8">
                  <p:embed/>
                </p:oleObj>
              </mc:Choice>
              <mc:Fallback>
                <p:oleObj name="Document" r:id="rId2" imgW="6213348" imgH="4462272" progId="Word.Document.8">
                  <p:embed/>
                  <p:pic>
                    <p:nvPicPr>
                      <p:cNvPr id="13315"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628800"/>
                        <a:ext cx="7272808" cy="48245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 Placeholder 3"/>
          <p:cNvSpPr txBox="1">
            <a:spLocks/>
          </p:cNvSpPr>
          <p:nvPr/>
        </p:nvSpPr>
        <p:spPr>
          <a:xfrm>
            <a:off x="179511" y="1"/>
            <a:ext cx="8860793" cy="678730"/>
          </a:xfrm>
          <a:prstGeom prst="rect">
            <a:avLst/>
          </a:prstGeom>
        </p:spPr>
        <p:txBody>
          <a:bodyPr/>
          <a:lstStyle/>
          <a:p>
            <a:pPr marL="342900" marR="0" lvl="0" indent="-342900" algn="ctr" defTabSz="914400" rtl="0" eaLnBrk="0" fontAlgn="base" latinLnBrk="0" hangingPunct="0">
              <a:lnSpc>
                <a:spcPct val="100000"/>
              </a:lnSpc>
              <a:spcBef>
                <a:spcPts val="0"/>
              </a:spcBef>
              <a:spcAft>
                <a:spcPct val="0"/>
              </a:spcAft>
              <a:buClr>
                <a:schemeClr val="tx1"/>
              </a:buClr>
              <a:buSzPct val="65000"/>
              <a:tabLst/>
              <a:defRPr/>
            </a:pPr>
            <a:r>
              <a:rPr kumimoji="0" lang="en-GB" sz="30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rPr>
              <a:t>Support the Vocabulary </a:t>
            </a:r>
            <a:r>
              <a:rPr lang="en-GB" sz="3000" b="1" kern="0" dirty="0">
                <a:solidFill>
                  <a:schemeClr val="bg1"/>
                </a:solidFill>
                <a:latin typeface="Calibri" pitchFamily="34" charset="0"/>
                <a:ea typeface="Calibri" pitchFamily="34" charset="0"/>
                <a:cs typeface="Calibri" pitchFamily="34" charset="0"/>
              </a:rPr>
              <a:t>Y</a:t>
            </a:r>
            <a:r>
              <a:rPr kumimoji="0" lang="en-GB" sz="3000" b="1" i="0" u="none" strike="noStrike" kern="0" cap="none" spc="0" normalizeH="0" baseline="0" noProof="0" dirty="0" err="1">
                <a:ln>
                  <a:noFill/>
                </a:ln>
                <a:solidFill>
                  <a:schemeClr val="bg1"/>
                </a:solidFill>
                <a:effectLst/>
                <a:uLnTx/>
                <a:uFillTx/>
                <a:latin typeface="Calibri" pitchFamily="34" charset="0"/>
                <a:ea typeface="Calibri" pitchFamily="34" charset="0"/>
                <a:cs typeface="Calibri" pitchFamily="34" charset="0"/>
              </a:rPr>
              <a:t>ou</a:t>
            </a:r>
            <a:r>
              <a:rPr kumimoji="0" lang="en-GB" sz="30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rPr>
              <a:t> </a:t>
            </a:r>
            <a:r>
              <a:rPr lang="en-GB" sz="3000" b="1" kern="0" dirty="0">
                <a:solidFill>
                  <a:schemeClr val="bg1"/>
                </a:solidFill>
                <a:latin typeface="Calibri" pitchFamily="34" charset="0"/>
                <a:ea typeface="Calibri" pitchFamily="34" charset="0"/>
                <a:cs typeface="Calibri" pitchFamily="34" charset="0"/>
              </a:rPr>
              <a:t>U</a:t>
            </a:r>
            <a:r>
              <a:rPr kumimoji="0" lang="en-GB" sz="3000" b="1" i="0" u="none" strike="noStrike" kern="0" cap="none" spc="0" normalizeH="0" baseline="0" noProof="0" dirty="0">
                <a:ln>
                  <a:noFill/>
                </a:ln>
                <a:solidFill>
                  <a:schemeClr val="bg1"/>
                </a:solidFill>
                <a:effectLst/>
                <a:uLnTx/>
                <a:uFillTx/>
                <a:latin typeface="Calibri" pitchFamily="34" charset="0"/>
                <a:ea typeface="Calibri" pitchFamily="34" charset="0"/>
                <a:cs typeface="Calibri" pitchFamily="34" charset="0"/>
              </a:rPr>
              <a:t>se</a:t>
            </a:r>
          </a:p>
        </p:txBody>
      </p:sp>
      <p:sp>
        <p:nvSpPr>
          <p:cNvPr id="2" name="TextBox 1">
            <a:extLst>
              <a:ext uri="{FF2B5EF4-FFF2-40B4-BE49-F238E27FC236}">
                <a16:creationId xmlns:a16="http://schemas.microsoft.com/office/drawing/2014/main" id="{759C7670-6B3D-486A-B607-27A172AB9EF5}"/>
              </a:ext>
            </a:extLst>
          </p:cNvPr>
          <p:cNvSpPr txBox="1"/>
          <p:nvPr/>
        </p:nvSpPr>
        <p:spPr>
          <a:xfrm flipH="1">
            <a:off x="290815" y="876766"/>
            <a:ext cx="4743097" cy="553998"/>
          </a:xfrm>
          <a:prstGeom prst="rect">
            <a:avLst/>
          </a:prstGeom>
          <a:noFill/>
        </p:spPr>
        <p:txBody>
          <a:bodyPr wrap="square" rtlCol="0">
            <a:spAutoFit/>
          </a:bodyPr>
          <a:lstStyle/>
          <a:p>
            <a:pPr marL="342900" lvl="0" indent="-342900" defTabSz="914400" eaLnBrk="0" fontAlgn="base" hangingPunct="0">
              <a:spcAft>
                <a:spcPct val="0"/>
              </a:spcAft>
              <a:buClr>
                <a:prstClr val="black"/>
              </a:buClr>
              <a:buSzPct val="65000"/>
              <a:defRPr/>
            </a:pPr>
            <a:r>
              <a:rPr lang="en-GB" sz="3000" kern="0" dirty="0">
                <a:latin typeface="Calibri" pitchFamily="34" charset="0"/>
                <a:ea typeface="Calibri" pitchFamily="34" charset="0"/>
                <a:cs typeface="Calibri" pitchFamily="34" charset="0"/>
              </a:rPr>
              <a:t>Key Words &amp; Meanings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box(out)">
                                      <p:cBhvr>
                                        <p:cTn id="7"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1389"/>
            <a:ext cx="8229600" cy="1143000"/>
          </a:xfrm>
        </p:spPr>
        <p:txBody>
          <a:bodyPr>
            <a:normAutofit/>
          </a:bodyPr>
          <a:lstStyle/>
          <a:p>
            <a:r>
              <a:rPr lang="en-GB" sz="4200" dirty="0">
                <a:solidFill>
                  <a:schemeClr val="bg1"/>
                </a:solidFill>
                <a:effectLst/>
              </a:rPr>
              <a:t>Evidence Based Learning Strategies</a:t>
            </a:r>
          </a:p>
        </p:txBody>
      </p:sp>
      <p:sp>
        <p:nvSpPr>
          <p:cNvPr id="3" name="Content Placeholder 2"/>
          <p:cNvSpPr>
            <a:spLocks noGrp="1"/>
          </p:cNvSpPr>
          <p:nvPr>
            <p:ph idx="1"/>
          </p:nvPr>
        </p:nvSpPr>
        <p:spPr>
          <a:xfrm>
            <a:off x="457200" y="1166018"/>
            <a:ext cx="8280920" cy="4525963"/>
          </a:xfrm>
        </p:spPr>
        <p:txBody>
          <a:bodyPr>
            <a:normAutofit/>
          </a:bodyPr>
          <a:lstStyle/>
          <a:p>
            <a:pPr>
              <a:buSzPct val="74000"/>
            </a:pPr>
            <a:r>
              <a:rPr lang="en-GB" dirty="0"/>
              <a:t>Spaced Practice</a:t>
            </a:r>
          </a:p>
          <a:p>
            <a:pPr>
              <a:buSzPct val="74000"/>
            </a:pPr>
            <a:r>
              <a:rPr lang="en-GB" dirty="0"/>
              <a:t>Retrieval Practice</a:t>
            </a:r>
          </a:p>
          <a:p>
            <a:pPr>
              <a:buSzPct val="74000"/>
            </a:pPr>
            <a:r>
              <a:rPr lang="en-GB" dirty="0"/>
              <a:t>Elaboration</a:t>
            </a:r>
          </a:p>
          <a:p>
            <a:pPr>
              <a:buSzPct val="74000"/>
            </a:pPr>
            <a:r>
              <a:rPr lang="en-GB" dirty="0"/>
              <a:t>Interleaving</a:t>
            </a:r>
          </a:p>
          <a:p>
            <a:pPr>
              <a:buSzPct val="74000"/>
            </a:pPr>
            <a:r>
              <a:rPr lang="en-GB" dirty="0"/>
              <a:t>Concrete Examples </a:t>
            </a:r>
          </a:p>
          <a:p>
            <a:pPr>
              <a:buSzPct val="74000"/>
            </a:pPr>
            <a:r>
              <a:rPr lang="en-GB" dirty="0"/>
              <a:t>Dual Coding</a:t>
            </a:r>
          </a:p>
          <a:p>
            <a:pPr marL="0" indent="0">
              <a:buNone/>
            </a:pPr>
            <a:endParaRPr lang="en-GB" sz="1600" dirty="0"/>
          </a:p>
          <a:p>
            <a:pPr marL="0" indent="0" algn="r">
              <a:buNone/>
            </a:pPr>
            <a:r>
              <a:rPr lang="en-GB" sz="2800" dirty="0"/>
              <a:t>The Learning Scientists - </a:t>
            </a:r>
            <a:r>
              <a:rPr lang="en-GB" sz="2800" dirty="0">
                <a:hlinkClick r:id="rId2"/>
              </a:rPr>
              <a:t>www.learningscientists.org</a:t>
            </a:r>
            <a:r>
              <a:rPr lang="en-GB" sz="2800" dirty="0"/>
              <a:t> </a:t>
            </a:r>
          </a:p>
        </p:txBody>
      </p:sp>
    </p:spTree>
    <p:extLst>
      <p:ext uri="{BB962C8B-B14F-4D97-AF65-F5344CB8AC3E}">
        <p14:creationId xmlns:p14="http://schemas.microsoft.com/office/powerpoint/2010/main" val="27847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55824"/>
            <a:ext cx="8229600" cy="4234475"/>
          </a:xfrm>
        </p:spPr>
        <p:txBody>
          <a:bodyPr/>
          <a:lstStyle/>
          <a:p>
            <a:pPr>
              <a:buSzPct val="75000"/>
            </a:pPr>
            <a:r>
              <a:rPr lang="en-GB" sz="3200" dirty="0"/>
              <a:t>‘Velcroed’ support</a:t>
            </a:r>
          </a:p>
          <a:p>
            <a:pPr>
              <a:buSzPct val="75000"/>
            </a:pPr>
            <a:r>
              <a:rPr lang="en-GB" sz="3200" dirty="0"/>
              <a:t>‘Helicopter’ support</a:t>
            </a:r>
          </a:p>
          <a:p>
            <a:pPr>
              <a:buSzPct val="75000"/>
            </a:pPr>
            <a:r>
              <a:rPr lang="en-GB" sz="3200" dirty="0"/>
              <a:t>‘Bridge Builder’ support</a:t>
            </a:r>
          </a:p>
          <a:p>
            <a:pPr>
              <a:buSzPct val="75000"/>
            </a:pPr>
            <a:r>
              <a:rPr lang="en-GB" sz="3200" dirty="0"/>
              <a:t> Class / year support</a:t>
            </a:r>
          </a:p>
          <a:p>
            <a:pPr>
              <a:buSzPct val="75000"/>
            </a:pPr>
            <a:r>
              <a:rPr lang="en-GB" sz="3200" dirty="0"/>
              <a:t> Specialist support</a:t>
            </a:r>
          </a:p>
          <a:p>
            <a:pPr>
              <a:buSzPct val="75000"/>
            </a:pPr>
            <a:r>
              <a:rPr lang="en-GB" sz="3200" dirty="0"/>
              <a:t> Subject-specific support</a:t>
            </a:r>
          </a:p>
          <a:p>
            <a:endParaRPr lang="en-GB" dirty="0"/>
          </a:p>
        </p:txBody>
      </p:sp>
      <p:sp>
        <p:nvSpPr>
          <p:cNvPr id="3" name="Title 2"/>
          <p:cNvSpPr>
            <a:spLocks noGrp="1"/>
          </p:cNvSpPr>
          <p:nvPr>
            <p:ph type="title"/>
          </p:nvPr>
        </p:nvSpPr>
        <p:spPr>
          <a:xfrm>
            <a:off x="457200" y="-292291"/>
            <a:ext cx="8229600" cy="1143000"/>
          </a:xfrm>
        </p:spPr>
        <p:txBody>
          <a:bodyPr>
            <a:normAutofit/>
          </a:bodyPr>
          <a:lstStyle/>
          <a:p>
            <a:r>
              <a:rPr lang="en-GB" sz="4400" dirty="0">
                <a:solidFill>
                  <a:schemeClr val="bg1"/>
                </a:solidFill>
                <a:effectLst/>
              </a:rPr>
              <a:t>Support models – from the past?</a:t>
            </a:r>
            <a:endParaRPr lang="en-GB" dirty="0">
              <a:solidFill>
                <a:schemeClr val="bg1"/>
              </a:solidFill>
              <a:effectLs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20-05-11 at 16.44.00.png">
            <a:extLst>
              <a:ext uri="{FF2B5EF4-FFF2-40B4-BE49-F238E27FC236}">
                <a16:creationId xmlns:a16="http://schemas.microsoft.com/office/drawing/2014/main" id="{93325B49-6DD3-4024-9F3D-62E0801F9D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853" y="985247"/>
            <a:ext cx="3795203" cy="4239324"/>
          </a:xfrm>
          <a:prstGeom prst="rect">
            <a:avLst/>
          </a:prstGeom>
        </p:spPr>
      </p:pic>
      <p:sp>
        <p:nvSpPr>
          <p:cNvPr id="5" name="Rectangle 4">
            <a:extLst>
              <a:ext uri="{FF2B5EF4-FFF2-40B4-BE49-F238E27FC236}">
                <a16:creationId xmlns:a16="http://schemas.microsoft.com/office/drawing/2014/main" id="{2CAC1831-FAE2-4FF3-8E0C-BE77E03039AE}"/>
              </a:ext>
            </a:extLst>
          </p:cNvPr>
          <p:cNvSpPr/>
          <p:nvPr/>
        </p:nvSpPr>
        <p:spPr>
          <a:xfrm>
            <a:off x="4520001" y="2303353"/>
            <a:ext cx="4110148" cy="346249"/>
          </a:xfrm>
          <a:prstGeom prst="rect">
            <a:avLst/>
          </a:prstGeom>
        </p:spPr>
        <p:txBody>
          <a:bodyPr wrap="square">
            <a:spAutoFit/>
          </a:bodyPr>
          <a:lstStyle/>
          <a:p>
            <a:pPr algn="ctr"/>
            <a:r>
              <a:rPr lang="en-US" sz="1650" dirty="0">
                <a:hlinkClick r:id="rId3"/>
              </a:rPr>
              <a:t>www.mypicturepath.com</a:t>
            </a:r>
            <a:r>
              <a:rPr lang="en-US" sz="1650" dirty="0"/>
              <a:t> </a:t>
            </a:r>
          </a:p>
        </p:txBody>
      </p:sp>
      <p:sp>
        <p:nvSpPr>
          <p:cNvPr id="6" name="TextBox 5">
            <a:extLst>
              <a:ext uri="{FF2B5EF4-FFF2-40B4-BE49-F238E27FC236}">
                <a16:creationId xmlns:a16="http://schemas.microsoft.com/office/drawing/2014/main" id="{CD367246-E629-496E-AC3F-E12C2CFF3328}"/>
              </a:ext>
            </a:extLst>
          </p:cNvPr>
          <p:cNvSpPr txBox="1"/>
          <p:nvPr/>
        </p:nvSpPr>
        <p:spPr>
          <a:xfrm>
            <a:off x="4420865" y="1483886"/>
            <a:ext cx="4308417" cy="415498"/>
          </a:xfrm>
          <a:prstGeom prst="rect">
            <a:avLst/>
          </a:prstGeom>
          <a:noFill/>
        </p:spPr>
        <p:txBody>
          <a:bodyPr wrap="square" rtlCol="0">
            <a:spAutoFit/>
          </a:bodyPr>
          <a:lstStyle/>
          <a:p>
            <a:pPr algn="ctr"/>
            <a:r>
              <a:rPr lang="en-US" sz="2100" b="1" dirty="0"/>
              <a:t>Digital Visual Timetable</a:t>
            </a:r>
          </a:p>
        </p:txBody>
      </p:sp>
      <p:sp>
        <p:nvSpPr>
          <p:cNvPr id="2" name="Rectangle 1">
            <a:extLst>
              <a:ext uri="{FF2B5EF4-FFF2-40B4-BE49-F238E27FC236}">
                <a16:creationId xmlns:a16="http://schemas.microsoft.com/office/drawing/2014/main" id="{70847148-CCC4-42EE-B19E-18F4A5259315}"/>
              </a:ext>
            </a:extLst>
          </p:cNvPr>
          <p:cNvSpPr/>
          <p:nvPr/>
        </p:nvSpPr>
        <p:spPr>
          <a:xfrm>
            <a:off x="4600343" y="4846208"/>
            <a:ext cx="4078361" cy="300082"/>
          </a:xfrm>
          <a:prstGeom prst="rect">
            <a:avLst/>
          </a:prstGeom>
        </p:spPr>
        <p:txBody>
          <a:bodyPr wrap="none">
            <a:spAutoFit/>
          </a:bodyPr>
          <a:lstStyle/>
          <a:p>
            <a:r>
              <a:rPr lang="en-GB" sz="1350" dirty="0">
                <a:hlinkClick r:id="rId4"/>
              </a:rPr>
              <a:t>https://www.studio3.org/post/app-review-picturepath</a:t>
            </a:r>
            <a:r>
              <a:rPr lang="en-GB" sz="1350" dirty="0"/>
              <a:t> </a:t>
            </a:r>
          </a:p>
        </p:txBody>
      </p:sp>
      <p:pic>
        <p:nvPicPr>
          <p:cNvPr id="7" name="Picture 6">
            <a:extLst>
              <a:ext uri="{FF2B5EF4-FFF2-40B4-BE49-F238E27FC236}">
                <a16:creationId xmlns:a16="http://schemas.microsoft.com/office/drawing/2014/main" id="{663B0DFD-E8A4-4B32-AEB6-63699CA53E57}"/>
              </a:ext>
            </a:extLst>
          </p:cNvPr>
          <p:cNvPicPr>
            <a:picLocks noChangeAspect="1"/>
          </p:cNvPicPr>
          <p:nvPr/>
        </p:nvPicPr>
        <p:blipFill>
          <a:blip r:embed="rId5"/>
          <a:stretch>
            <a:fillRect/>
          </a:stretch>
        </p:blipFill>
        <p:spPr>
          <a:xfrm>
            <a:off x="5027526" y="2789939"/>
            <a:ext cx="3095096" cy="2012659"/>
          </a:xfrm>
          <a:prstGeom prst="rect">
            <a:avLst/>
          </a:prstGeom>
        </p:spPr>
      </p:pic>
    </p:spTree>
    <p:extLst>
      <p:ext uri="{BB962C8B-B14F-4D97-AF65-F5344CB8AC3E}">
        <p14:creationId xmlns:p14="http://schemas.microsoft.com/office/powerpoint/2010/main" val="1085039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6197" y="717427"/>
            <a:ext cx="8803643" cy="826853"/>
          </a:xfrm>
        </p:spPr>
        <p:txBody>
          <a:bodyPr/>
          <a:lstStyle/>
          <a:p>
            <a:r>
              <a:rPr lang="en-US" b="1" dirty="0"/>
              <a:t>Visual Supports - </a:t>
            </a:r>
            <a:r>
              <a:rPr lang="en-GB" sz="1800" dirty="0">
                <a:hlinkClick r:id="rId3"/>
              </a:rPr>
              <a:t>Downloadable Resources - </a:t>
            </a:r>
            <a:r>
              <a:rPr lang="en-GB" sz="1800" dirty="0" err="1">
                <a:hlinkClick r:id="rId3"/>
              </a:rPr>
              <a:t>Reachout</a:t>
            </a:r>
            <a:r>
              <a:rPr lang="en-GB" sz="1800" dirty="0">
                <a:hlinkClick r:id="rId3"/>
              </a:rPr>
              <a:t> ASC - Lynn McCann</a:t>
            </a:r>
            <a:endParaRPr lang="en-US" sz="1800" dirty="0"/>
          </a:p>
        </p:txBody>
      </p:sp>
      <p:pic>
        <p:nvPicPr>
          <p:cNvPr id="3" name="Picture 2" descr="Screen Shot 2020-05-07 at 15.50.3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46" y="2108259"/>
            <a:ext cx="2859442" cy="3716866"/>
          </a:xfrm>
          <a:prstGeom prst="rect">
            <a:avLst/>
          </a:prstGeom>
        </p:spPr>
      </p:pic>
      <p:pic>
        <p:nvPicPr>
          <p:cNvPr id="4" name="Picture 3" descr="Screen Shot 2020-05-07 at 15.49.55.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9137" y="1868122"/>
            <a:ext cx="2880966" cy="3957003"/>
          </a:xfrm>
          <a:prstGeom prst="rect">
            <a:avLst/>
          </a:prstGeom>
        </p:spPr>
      </p:pic>
      <p:pic>
        <p:nvPicPr>
          <p:cNvPr id="5" name="Picture 4" descr="Screen Shot 2020-05-07 at 15.49.2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3601" y="2016623"/>
            <a:ext cx="3124200" cy="3808502"/>
          </a:xfrm>
          <a:prstGeom prst="rect">
            <a:avLst/>
          </a:prstGeom>
        </p:spPr>
      </p:pic>
      <p:pic>
        <p:nvPicPr>
          <p:cNvPr id="6" name="Picture 5">
            <a:extLst>
              <a:ext uri="{FF2B5EF4-FFF2-40B4-BE49-F238E27FC236}">
                <a16:creationId xmlns:a16="http://schemas.microsoft.com/office/drawing/2014/main" id="{D932FA4B-A932-4A56-9B80-81C3515C2B2B}"/>
              </a:ext>
            </a:extLst>
          </p:cNvPr>
          <p:cNvPicPr>
            <a:picLocks noChangeAspect="1"/>
          </p:cNvPicPr>
          <p:nvPr/>
        </p:nvPicPr>
        <p:blipFill>
          <a:blip r:embed="rId7"/>
          <a:stretch>
            <a:fillRect/>
          </a:stretch>
        </p:blipFill>
        <p:spPr>
          <a:xfrm>
            <a:off x="4935907" y="6106710"/>
            <a:ext cx="3206774" cy="847417"/>
          </a:xfrm>
          <a:prstGeom prst="rect">
            <a:avLst/>
          </a:prstGeom>
        </p:spPr>
      </p:pic>
    </p:spTree>
    <p:extLst>
      <p:ext uri="{BB962C8B-B14F-4D97-AF65-F5344CB8AC3E}">
        <p14:creationId xmlns:p14="http://schemas.microsoft.com/office/powerpoint/2010/main" val="15820877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5"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9821" y="884238"/>
            <a:ext cx="3982641" cy="5089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bwMode="auto">
          <a:xfrm>
            <a:off x="395536" y="535120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404040"/>
                </a:solidFill>
                <a:latin typeface="Gotham Light"/>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rgbClr val="404040"/>
                </a:solidFill>
                <a:latin typeface="Gotham Light"/>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rgbClr val="404040"/>
                </a:solidFill>
                <a:latin typeface="Gotham Light"/>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rgbClr val="404040"/>
                </a:solidFill>
                <a:latin typeface="Gotham Light"/>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rgbClr val="404040"/>
                </a:solidFill>
                <a:latin typeface="Gotham Light"/>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404040"/>
                </a:solidFill>
                <a:latin typeface="Gotham Light"/>
                <a:ea typeface="ＭＳ Ｐゴシック" panose="020B0600070205080204" pitchFamily="34" charset="-128"/>
              </a:defRPr>
            </a:lvl9pPr>
          </a:lstStyle>
          <a:p>
            <a:pPr algn="ctr" eaLnBrk="1" hangingPunct="1">
              <a:spcBef>
                <a:spcPct val="0"/>
              </a:spcBef>
              <a:buFontTx/>
              <a:buNone/>
            </a:pPr>
            <a:br>
              <a:rPr lang="en-GB" altLang="en-US" sz="1200" dirty="0">
                <a:solidFill>
                  <a:srgbClr val="898989"/>
                </a:solidFill>
                <a:latin typeface="Kidprint" panose="03010101010101010101" pitchFamily="66" charset="0"/>
              </a:rPr>
            </a:br>
            <a:r>
              <a:rPr lang="en-GB" altLang="en-US" sz="1000" dirty="0">
                <a:solidFill>
                  <a:schemeClr val="tx1"/>
                </a:solidFill>
                <a:latin typeface="Arial" panose="020B0604020202020204" pitchFamily="34" charset="0"/>
              </a:rPr>
              <a:t>© Liz Elks and Henrietta McLachlan 2015</a:t>
            </a:r>
          </a:p>
          <a:p>
            <a:pPr algn="ctr" eaLnBrk="1" hangingPunct="1">
              <a:spcBef>
                <a:spcPct val="0"/>
              </a:spcBef>
              <a:buFontTx/>
              <a:buNone/>
            </a:pPr>
            <a:endParaRPr lang="en-GB" altLang="en-US" sz="1400" dirty="0">
              <a:solidFill>
                <a:srgbClr val="898989"/>
              </a:solidFill>
              <a:latin typeface="Century Gothic" panose="020B0502020202020204" pitchFamily="34" charset="0"/>
            </a:endParaRPr>
          </a:p>
        </p:txBody>
      </p:sp>
    </p:spTree>
    <p:extLst>
      <p:ext uri="{BB962C8B-B14F-4D97-AF65-F5344CB8AC3E}">
        <p14:creationId xmlns:p14="http://schemas.microsoft.com/office/powerpoint/2010/main" val="3303630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05E698-616F-E9A1-2D69-EDD15DBC0CF6}"/>
              </a:ext>
            </a:extLst>
          </p:cNvPr>
          <p:cNvPicPr>
            <a:picLocks noChangeAspect="1"/>
          </p:cNvPicPr>
          <p:nvPr/>
        </p:nvPicPr>
        <p:blipFill>
          <a:blip r:embed="rId2"/>
          <a:stretch>
            <a:fillRect/>
          </a:stretch>
        </p:blipFill>
        <p:spPr>
          <a:xfrm>
            <a:off x="2621279" y="52387"/>
            <a:ext cx="4231767" cy="5976739"/>
          </a:xfrm>
          <a:prstGeom prst="rect">
            <a:avLst/>
          </a:prstGeom>
        </p:spPr>
      </p:pic>
    </p:spTree>
    <p:extLst>
      <p:ext uri="{BB962C8B-B14F-4D97-AF65-F5344CB8AC3E}">
        <p14:creationId xmlns:p14="http://schemas.microsoft.com/office/powerpoint/2010/main" val="708728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023767-F4E2-3A4B-92F8-7920715B061D}"/>
              </a:ext>
            </a:extLst>
          </p:cNvPr>
          <p:cNvPicPr>
            <a:picLocks noChangeAspect="1"/>
          </p:cNvPicPr>
          <p:nvPr/>
        </p:nvPicPr>
        <p:blipFill>
          <a:blip r:embed="rId2"/>
          <a:stretch>
            <a:fillRect/>
          </a:stretch>
        </p:blipFill>
        <p:spPr>
          <a:xfrm>
            <a:off x="0" y="0"/>
            <a:ext cx="9144000" cy="2107748"/>
          </a:xfrm>
          <a:prstGeom prst="rect">
            <a:avLst/>
          </a:prstGeom>
        </p:spPr>
      </p:pic>
      <p:sp>
        <p:nvSpPr>
          <p:cNvPr id="7" name="TextBox 6">
            <a:extLst>
              <a:ext uri="{FF2B5EF4-FFF2-40B4-BE49-F238E27FC236}">
                <a16:creationId xmlns:a16="http://schemas.microsoft.com/office/drawing/2014/main" id="{CA2714EA-152B-35B8-E274-C07F03D12BCC}"/>
              </a:ext>
            </a:extLst>
          </p:cNvPr>
          <p:cNvSpPr txBox="1"/>
          <p:nvPr/>
        </p:nvSpPr>
        <p:spPr>
          <a:xfrm>
            <a:off x="85344" y="2571971"/>
            <a:ext cx="9058656" cy="3170099"/>
          </a:xfrm>
          <a:prstGeom prst="rect">
            <a:avLst/>
          </a:prstGeom>
          <a:noFill/>
        </p:spPr>
        <p:txBody>
          <a:bodyPr wrap="square">
            <a:spAutoFit/>
          </a:bodyPr>
          <a:lstStyle/>
          <a:p>
            <a:r>
              <a:rPr lang="en-GB" sz="2000" dirty="0"/>
              <a:t>TAs should supplement – not replace – the teacher. This means that pupils who </a:t>
            </a:r>
          </a:p>
          <a:p>
            <a:r>
              <a:rPr lang="en-GB" sz="2000" dirty="0"/>
              <a:t>struggle most should spend at least as much time with the teacher as other pupils, if </a:t>
            </a:r>
          </a:p>
          <a:p>
            <a:r>
              <a:rPr lang="en-GB" sz="2000" dirty="0"/>
              <a:t>not more:</a:t>
            </a:r>
          </a:p>
          <a:p>
            <a:endParaRPr lang="en-GB" sz="2000" dirty="0"/>
          </a:p>
          <a:p>
            <a:pPr marL="285750" indent="-285750">
              <a:buFont typeface="Arial" panose="020B0604020202020204" pitchFamily="34" charset="0"/>
              <a:buChar char="•"/>
            </a:pPr>
            <a:r>
              <a:rPr lang="en-GB" sz="2000" dirty="0"/>
              <a:t>Ensure working relationships between teachers and TAs meet all pupils’ needs, with the teacher retaining responsibility for all pupils</a:t>
            </a:r>
          </a:p>
          <a:p>
            <a:pPr marL="285750" indent="-285750">
              <a:buFont typeface="Arial" panose="020B0604020202020204" pitchFamily="34" charset="0"/>
              <a:buChar char="•"/>
            </a:pPr>
            <a:r>
              <a:rPr lang="en-GB" sz="2000" dirty="0"/>
              <a:t>Equip TAs with a range of scaffolding strategies appropriate to the age, subject, and specific individual needs of pupils they work with</a:t>
            </a:r>
          </a:p>
          <a:p>
            <a:pPr marL="285750" indent="-285750">
              <a:buFont typeface="Arial" panose="020B0604020202020204" pitchFamily="34" charset="0"/>
              <a:buChar char="•"/>
            </a:pPr>
            <a:r>
              <a:rPr lang="en-GB" sz="2000" dirty="0"/>
              <a:t>Support teachers and TAs to identify practices which inhibit pupil learning and engage in effective alternatives.</a:t>
            </a:r>
          </a:p>
        </p:txBody>
      </p:sp>
    </p:spTree>
    <p:extLst>
      <p:ext uri="{BB962C8B-B14F-4D97-AF65-F5344CB8AC3E}">
        <p14:creationId xmlns:p14="http://schemas.microsoft.com/office/powerpoint/2010/main" val="2011332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E32621-2B90-282B-E087-E71EB48D8CF6}"/>
              </a:ext>
            </a:extLst>
          </p:cNvPr>
          <p:cNvPicPr>
            <a:picLocks noChangeAspect="1"/>
          </p:cNvPicPr>
          <p:nvPr/>
        </p:nvPicPr>
        <p:blipFill>
          <a:blip r:embed="rId2"/>
          <a:stretch>
            <a:fillRect/>
          </a:stretch>
        </p:blipFill>
        <p:spPr>
          <a:xfrm>
            <a:off x="0" y="0"/>
            <a:ext cx="9144000" cy="2088636"/>
          </a:xfrm>
          <a:prstGeom prst="rect">
            <a:avLst/>
          </a:prstGeom>
        </p:spPr>
      </p:pic>
      <p:sp>
        <p:nvSpPr>
          <p:cNvPr id="6" name="TextBox 5">
            <a:extLst>
              <a:ext uri="{FF2B5EF4-FFF2-40B4-BE49-F238E27FC236}">
                <a16:creationId xmlns:a16="http://schemas.microsoft.com/office/drawing/2014/main" id="{2A03E00C-E2F2-F86A-FDEE-C0F3FA0BC3EF}"/>
              </a:ext>
            </a:extLst>
          </p:cNvPr>
          <p:cNvSpPr txBox="1"/>
          <p:nvPr/>
        </p:nvSpPr>
        <p:spPr>
          <a:xfrm>
            <a:off x="256032" y="2571971"/>
            <a:ext cx="9058656" cy="3170099"/>
          </a:xfrm>
          <a:prstGeom prst="rect">
            <a:avLst/>
          </a:prstGeom>
          <a:noFill/>
        </p:spPr>
        <p:txBody>
          <a:bodyPr wrap="square">
            <a:spAutoFit/>
          </a:bodyPr>
          <a:lstStyle/>
          <a:p>
            <a:r>
              <a:rPr lang="en-GB" sz="2000" dirty="0"/>
              <a:t>Leaders should ensure TAs are prepared to engage in scaffolding practices that support pupils’ learning and ability to learn independently. Supporting pupil independence should be a key consideration of TA deployment </a:t>
            </a:r>
          </a:p>
          <a:p>
            <a:endParaRPr lang="en-GB" sz="2000" dirty="0"/>
          </a:p>
          <a:p>
            <a:pPr marL="342900" indent="-342900">
              <a:buFont typeface="Arial" panose="020B0604020202020204" pitchFamily="34" charset="0"/>
              <a:buChar char="•"/>
            </a:pPr>
            <a:r>
              <a:rPr lang="en-GB" sz="2000" dirty="0"/>
              <a:t>Equip TAs with a range of scaffolding strategies appropriate to the age, subject, and specific individual needs of pupils they work with </a:t>
            </a:r>
          </a:p>
          <a:p>
            <a:pPr marL="342900" indent="-342900">
              <a:buFont typeface="Arial" panose="020B0604020202020204" pitchFamily="34" charset="0"/>
              <a:buChar char="•"/>
            </a:pPr>
            <a:r>
              <a:rPr lang="en-GB" sz="2000" dirty="0"/>
              <a:t>Remove scaffolds over time to promote independent learning, with teachers supporting TAs to make those judgements </a:t>
            </a:r>
          </a:p>
          <a:p>
            <a:pPr marL="342900" indent="-342900">
              <a:buFont typeface="Arial" panose="020B0604020202020204" pitchFamily="34" charset="0"/>
              <a:buChar char="•"/>
            </a:pPr>
            <a:r>
              <a:rPr lang="en-GB" sz="2000" dirty="0"/>
              <a:t>Ensure pupils have the opportunity to attempt tasks independently before intervening appropriately when they can’t proceed.</a:t>
            </a:r>
          </a:p>
        </p:txBody>
      </p:sp>
    </p:spTree>
    <p:extLst>
      <p:ext uri="{BB962C8B-B14F-4D97-AF65-F5344CB8AC3E}">
        <p14:creationId xmlns:p14="http://schemas.microsoft.com/office/powerpoint/2010/main" val="3454630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39EE24-83C4-BFD2-E9F4-464CA3F63E07}"/>
              </a:ext>
            </a:extLst>
          </p:cNvPr>
          <p:cNvPicPr>
            <a:picLocks noChangeAspect="1"/>
          </p:cNvPicPr>
          <p:nvPr/>
        </p:nvPicPr>
        <p:blipFill>
          <a:blip r:embed="rId2"/>
          <a:stretch>
            <a:fillRect/>
          </a:stretch>
        </p:blipFill>
        <p:spPr>
          <a:xfrm>
            <a:off x="0" y="0"/>
            <a:ext cx="9144000" cy="2151529"/>
          </a:xfrm>
          <a:prstGeom prst="rect">
            <a:avLst/>
          </a:prstGeom>
        </p:spPr>
      </p:pic>
      <p:sp>
        <p:nvSpPr>
          <p:cNvPr id="6" name="TextBox 5">
            <a:extLst>
              <a:ext uri="{FF2B5EF4-FFF2-40B4-BE49-F238E27FC236}">
                <a16:creationId xmlns:a16="http://schemas.microsoft.com/office/drawing/2014/main" id="{D4457954-3375-90B6-7514-BF49769AA91D}"/>
              </a:ext>
            </a:extLst>
          </p:cNvPr>
          <p:cNvSpPr txBox="1"/>
          <p:nvPr/>
        </p:nvSpPr>
        <p:spPr>
          <a:xfrm>
            <a:off x="256032" y="2571971"/>
            <a:ext cx="8741664" cy="3170099"/>
          </a:xfrm>
          <a:prstGeom prst="rect">
            <a:avLst/>
          </a:prstGeom>
          <a:noFill/>
        </p:spPr>
        <p:txBody>
          <a:bodyPr wrap="square">
            <a:spAutoFit/>
          </a:bodyPr>
          <a:lstStyle/>
          <a:p>
            <a:r>
              <a:rPr lang="en-GB" sz="2000" dirty="0"/>
              <a:t>The evidence shows that TAs can support pupils effectively through structured interventions. However, these need to be carefully considered, monitored, and linked to the classroom to ensure positive outcomes for pupil </a:t>
            </a:r>
          </a:p>
          <a:p>
            <a:endParaRPr lang="en-GB" sz="2000" dirty="0"/>
          </a:p>
          <a:p>
            <a:pPr marL="342900" indent="-342900">
              <a:buFont typeface="Arial" panose="020B0604020202020204" pitchFamily="34" charset="0"/>
              <a:buChar char="•"/>
            </a:pPr>
            <a:r>
              <a:rPr lang="en-GB" sz="2000" dirty="0"/>
              <a:t>Reflect on the purpose of interventions and engage with the evidence base before deploying TAs to deliver structured interventions </a:t>
            </a:r>
          </a:p>
          <a:p>
            <a:pPr marL="342900" indent="-342900">
              <a:buFont typeface="Arial" panose="020B0604020202020204" pitchFamily="34" charset="0"/>
              <a:buChar char="•"/>
            </a:pPr>
            <a:r>
              <a:rPr lang="en-GB" sz="2000" dirty="0"/>
              <a:t>Monitor progress to be sure the benefit of the intervention outweighs time away from the classroom </a:t>
            </a:r>
          </a:p>
          <a:p>
            <a:pPr marL="342900" indent="-342900">
              <a:buFont typeface="Arial" panose="020B0604020202020204" pitchFamily="34" charset="0"/>
              <a:buChar char="•"/>
            </a:pPr>
            <a:r>
              <a:rPr lang="en-GB" sz="2000" dirty="0"/>
              <a:t>Support teachers and TAs to engage in bridging practices that connect learning between interventions and the classroom.</a:t>
            </a:r>
          </a:p>
        </p:txBody>
      </p:sp>
    </p:spTree>
    <p:extLst>
      <p:ext uri="{BB962C8B-B14F-4D97-AF65-F5344CB8AC3E}">
        <p14:creationId xmlns:p14="http://schemas.microsoft.com/office/powerpoint/2010/main" val="4561830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F908D5-629C-D3AF-37BB-62FA68D5EB78}"/>
              </a:ext>
            </a:extLst>
          </p:cNvPr>
          <p:cNvPicPr>
            <a:picLocks noChangeAspect="1"/>
          </p:cNvPicPr>
          <p:nvPr/>
        </p:nvPicPr>
        <p:blipFill>
          <a:blip r:embed="rId2"/>
          <a:stretch>
            <a:fillRect/>
          </a:stretch>
        </p:blipFill>
        <p:spPr>
          <a:xfrm>
            <a:off x="0" y="0"/>
            <a:ext cx="9144000" cy="2058175"/>
          </a:xfrm>
          <a:prstGeom prst="rect">
            <a:avLst/>
          </a:prstGeom>
        </p:spPr>
      </p:pic>
      <p:sp>
        <p:nvSpPr>
          <p:cNvPr id="4" name="TextBox 3">
            <a:extLst>
              <a:ext uri="{FF2B5EF4-FFF2-40B4-BE49-F238E27FC236}">
                <a16:creationId xmlns:a16="http://schemas.microsoft.com/office/drawing/2014/main" id="{5FCAF9C9-700F-B7EA-0386-F73923FDE7DE}"/>
              </a:ext>
            </a:extLst>
          </p:cNvPr>
          <p:cNvSpPr txBox="1"/>
          <p:nvPr/>
        </p:nvSpPr>
        <p:spPr>
          <a:xfrm>
            <a:off x="256032" y="2571971"/>
            <a:ext cx="8741664" cy="3170099"/>
          </a:xfrm>
          <a:prstGeom prst="rect">
            <a:avLst/>
          </a:prstGeom>
          <a:noFill/>
        </p:spPr>
        <p:txBody>
          <a:bodyPr wrap="square">
            <a:spAutoFit/>
          </a:bodyPr>
          <a:lstStyle/>
          <a:p>
            <a:r>
              <a:rPr lang="en-GB" sz="2000" dirty="0"/>
              <a:t>School leaders should ensure staff are on the same page about the role of the TA and how they can most effectively support pupils.  Ensuring teachers and TAs are well prepared to work in these roles increases the likelihood that TA deployment can have a positive impact on pupils </a:t>
            </a:r>
          </a:p>
          <a:p>
            <a:endParaRPr lang="en-GB" sz="2000" dirty="0"/>
          </a:p>
          <a:p>
            <a:pPr marL="342900" indent="-342900">
              <a:buFont typeface="Arial" panose="020B0604020202020204" pitchFamily="34" charset="0"/>
              <a:buChar char="•"/>
            </a:pPr>
            <a:r>
              <a:rPr lang="en-GB" sz="2000" dirty="0"/>
              <a:t>Provide clarity on the role of the TA for all in the school </a:t>
            </a:r>
          </a:p>
          <a:p>
            <a:pPr marL="342900" indent="-342900">
              <a:buFont typeface="Arial" panose="020B0604020202020204" pitchFamily="34" charset="0"/>
              <a:buChar char="•"/>
            </a:pPr>
            <a:r>
              <a:rPr lang="en-GB" sz="2000" dirty="0"/>
              <a:t>Enable TAs to be effective in their role and teachers to work effectively with TAs, through effective professional development </a:t>
            </a:r>
          </a:p>
          <a:p>
            <a:pPr marL="342900" indent="-342900">
              <a:buFont typeface="Arial" panose="020B0604020202020204" pitchFamily="34" charset="0"/>
              <a:buChar char="•"/>
            </a:pPr>
            <a:r>
              <a:rPr lang="en-GB" sz="2000" dirty="0"/>
              <a:t>Develop ongoing coordination and communication so that teachers and TAs are prepared for their day-to-day roles.</a:t>
            </a:r>
          </a:p>
        </p:txBody>
      </p:sp>
    </p:spTree>
    <p:extLst>
      <p:ext uri="{BB962C8B-B14F-4D97-AF65-F5344CB8AC3E}">
        <p14:creationId xmlns:p14="http://schemas.microsoft.com/office/powerpoint/2010/main" val="10553192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F0AB55-4CC4-F527-A7C3-D3841A9BE364}"/>
              </a:ext>
            </a:extLst>
          </p:cNvPr>
          <p:cNvPicPr>
            <a:picLocks noChangeAspect="1"/>
          </p:cNvPicPr>
          <p:nvPr/>
        </p:nvPicPr>
        <p:blipFill>
          <a:blip r:embed="rId2"/>
          <a:stretch>
            <a:fillRect/>
          </a:stretch>
        </p:blipFill>
        <p:spPr>
          <a:xfrm>
            <a:off x="0" y="0"/>
            <a:ext cx="9144000" cy="1982739"/>
          </a:xfrm>
          <a:prstGeom prst="rect">
            <a:avLst/>
          </a:prstGeom>
        </p:spPr>
      </p:pic>
      <p:sp>
        <p:nvSpPr>
          <p:cNvPr id="4" name="TextBox 3">
            <a:extLst>
              <a:ext uri="{FF2B5EF4-FFF2-40B4-BE49-F238E27FC236}">
                <a16:creationId xmlns:a16="http://schemas.microsoft.com/office/drawing/2014/main" id="{8F5A4D11-A17F-CDB8-E9E1-649817431307}"/>
              </a:ext>
            </a:extLst>
          </p:cNvPr>
          <p:cNvSpPr txBox="1"/>
          <p:nvPr/>
        </p:nvSpPr>
        <p:spPr>
          <a:xfrm>
            <a:off x="256032" y="2571971"/>
            <a:ext cx="8741664" cy="2862322"/>
          </a:xfrm>
          <a:prstGeom prst="rect">
            <a:avLst/>
          </a:prstGeom>
          <a:noFill/>
        </p:spPr>
        <p:txBody>
          <a:bodyPr wrap="square">
            <a:spAutoFit/>
          </a:bodyPr>
          <a:lstStyle/>
          <a:p>
            <a:r>
              <a:rPr lang="en-GB" sz="2000" dirty="0"/>
              <a:t>Effective TA deployment is complex and dependent on a range of factors. School leaders should focus on implementation as they look to embed effective practices </a:t>
            </a:r>
          </a:p>
          <a:p>
            <a:endParaRPr lang="en-GB" sz="2000" dirty="0"/>
          </a:p>
          <a:p>
            <a:pPr marL="342900" indent="-342900">
              <a:buFont typeface="Arial" panose="020B0604020202020204" pitchFamily="34" charset="0"/>
              <a:buChar char="•"/>
            </a:pPr>
            <a:r>
              <a:rPr lang="en-GB" sz="2000" dirty="0"/>
              <a:t>Ensure TA deployment is informed by both the underpinning evidence and the challenges of putting it into practice </a:t>
            </a:r>
          </a:p>
          <a:p>
            <a:pPr marL="342900" indent="-342900">
              <a:buFont typeface="Arial" panose="020B0604020202020204" pitchFamily="34" charset="0"/>
              <a:buChar char="•"/>
            </a:pPr>
            <a:r>
              <a:rPr lang="en-GB" sz="2000" dirty="0"/>
              <a:t>Engage and align the school community to build a shared understanding of good TA practice </a:t>
            </a:r>
          </a:p>
          <a:p>
            <a:pPr marL="342900" indent="-342900">
              <a:buFont typeface="Arial" panose="020B0604020202020204" pitchFamily="34" charset="0"/>
              <a:buChar char="•"/>
            </a:pPr>
            <a:r>
              <a:rPr lang="en-GB" sz="2000" dirty="0"/>
              <a:t>Be deliberate about deployment decisions, which should be taken in the context of the school and its current priorities.</a:t>
            </a:r>
          </a:p>
        </p:txBody>
      </p:sp>
    </p:spTree>
    <p:extLst>
      <p:ext uri="{BB962C8B-B14F-4D97-AF65-F5344CB8AC3E}">
        <p14:creationId xmlns:p14="http://schemas.microsoft.com/office/powerpoint/2010/main" val="31903476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07ADF-A245-38EB-BA59-A2C895AFD3F0}"/>
              </a:ext>
            </a:extLst>
          </p:cNvPr>
          <p:cNvSpPr>
            <a:spLocks noGrp="1"/>
          </p:cNvSpPr>
          <p:nvPr>
            <p:ph type="title"/>
          </p:nvPr>
        </p:nvSpPr>
        <p:spPr>
          <a:xfrm>
            <a:off x="457200" y="0"/>
            <a:ext cx="8229600" cy="1143000"/>
          </a:xfrm>
        </p:spPr>
        <p:txBody>
          <a:bodyPr>
            <a:normAutofit fontScale="90000"/>
          </a:bodyPr>
          <a:lstStyle/>
          <a:p>
            <a:r>
              <a:rPr lang="en-GB" dirty="0">
                <a:solidFill>
                  <a:schemeClr val="bg1"/>
                </a:solidFill>
              </a:rPr>
              <a:t>New Book - Available for £10 today</a:t>
            </a:r>
            <a:br>
              <a:rPr lang="en-GB" dirty="0">
                <a:solidFill>
                  <a:schemeClr val="bg1"/>
                </a:solidFill>
              </a:rPr>
            </a:br>
            <a:endParaRPr lang="en-GB" dirty="0">
              <a:solidFill>
                <a:schemeClr val="bg1"/>
              </a:solidFill>
            </a:endParaRPr>
          </a:p>
        </p:txBody>
      </p:sp>
      <p:pic>
        <p:nvPicPr>
          <p:cNvPr id="4" name="Picture 3">
            <a:extLst>
              <a:ext uri="{FF2B5EF4-FFF2-40B4-BE49-F238E27FC236}">
                <a16:creationId xmlns:a16="http://schemas.microsoft.com/office/drawing/2014/main" id="{676C283B-47F3-4188-19AD-C69826D41D0D}"/>
              </a:ext>
            </a:extLst>
          </p:cNvPr>
          <p:cNvPicPr>
            <a:picLocks noChangeAspect="1"/>
          </p:cNvPicPr>
          <p:nvPr/>
        </p:nvPicPr>
        <p:blipFill>
          <a:blip r:embed="rId2"/>
          <a:stretch>
            <a:fillRect/>
          </a:stretch>
        </p:blipFill>
        <p:spPr>
          <a:xfrm>
            <a:off x="85060" y="1022310"/>
            <a:ext cx="3348804" cy="4813380"/>
          </a:xfrm>
          <a:prstGeom prst="rect">
            <a:avLst/>
          </a:prstGeom>
        </p:spPr>
      </p:pic>
      <p:graphicFrame>
        <p:nvGraphicFramePr>
          <p:cNvPr id="5" name="Content Placeholder 8">
            <a:extLst>
              <a:ext uri="{FF2B5EF4-FFF2-40B4-BE49-F238E27FC236}">
                <a16:creationId xmlns:a16="http://schemas.microsoft.com/office/drawing/2014/main" id="{DE040E92-38FD-D972-445B-507D4E66218B}"/>
              </a:ext>
            </a:extLst>
          </p:cNvPr>
          <p:cNvGraphicFramePr>
            <a:graphicFrameLocks/>
          </p:cNvGraphicFramePr>
          <p:nvPr/>
        </p:nvGraphicFramePr>
        <p:xfrm>
          <a:off x="3551275" y="875489"/>
          <a:ext cx="5507665" cy="5452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1587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196752"/>
            <a:ext cx="8208912" cy="4525963"/>
          </a:xfrm>
        </p:spPr>
        <p:txBody>
          <a:bodyPr>
            <a:normAutofit fontScale="92500" lnSpcReduction="20000"/>
          </a:bodyPr>
          <a:lstStyle/>
          <a:p>
            <a:pPr>
              <a:buNone/>
            </a:pPr>
            <a:r>
              <a:rPr lang="en-GB" dirty="0"/>
              <a:t>Effective practice in relation to SNSLAs involves contributions that:</a:t>
            </a:r>
          </a:p>
          <a:p>
            <a:endParaRPr lang="en-GB" sz="800" dirty="0"/>
          </a:p>
          <a:p>
            <a:pPr>
              <a:buSzPct val="75000"/>
            </a:pPr>
            <a:r>
              <a:rPr lang="en-GB" dirty="0"/>
              <a:t>foster the participation of learners in all aspects of learning and development - the academic and social processes of the school</a:t>
            </a:r>
          </a:p>
          <a:p>
            <a:pPr>
              <a:buSzPct val="75000"/>
            </a:pPr>
            <a:r>
              <a:rPr lang="en-GB" dirty="0"/>
              <a:t>seek to enable learners to become more independent learners and understand their own needs</a:t>
            </a:r>
          </a:p>
          <a:p>
            <a:pPr>
              <a:buSzPct val="75000"/>
            </a:pPr>
            <a:r>
              <a:rPr lang="en-GB" dirty="0"/>
              <a:t>help to raise standards of learning for learners and narrow gaps in attainment with peers and expectations</a:t>
            </a:r>
          </a:p>
        </p:txBody>
      </p:sp>
      <p:sp>
        <p:nvSpPr>
          <p:cNvPr id="3" name="Title 2"/>
          <p:cNvSpPr>
            <a:spLocks noGrp="1"/>
          </p:cNvSpPr>
          <p:nvPr>
            <p:ph type="title"/>
          </p:nvPr>
        </p:nvSpPr>
        <p:spPr>
          <a:xfrm>
            <a:off x="446856" y="-150415"/>
            <a:ext cx="8229600" cy="850106"/>
          </a:xfrm>
        </p:spPr>
        <p:txBody>
          <a:bodyPr/>
          <a:lstStyle/>
          <a:p>
            <a:r>
              <a:rPr lang="en-GB" dirty="0">
                <a:solidFill>
                  <a:schemeClr val="bg1"/>
                </a:solidFill>
                <a:effectLst/>
              </a:rPr>
              <a:t>What is effective practice?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8831-59F8-4686-B264-3B30EE60E505}"/>
              </a:ext>
            </a:extLst>
          </p:cNvPr>
          <p:cNvSpPr>
            <a:spLocks noGrp="1"/>
          </p:cNvSpPr>
          <p:nvPr>
            <p:ph type="title"/>
          </p:nvPr>
        </p:nvSpPr>
        <p:spPr>
          <a:xfrm>
            <a:off x="457200" y="-231389"/>
            <a:ext cx="8229600" cy="1143000"/>
          </a:xfrm>
        </p:spPr>
        <p:txBody>
          <a:bodyPr/>
          <a:lstStyle/>
          <a:p>
            <a:r>
              <a:rPr lang="en-GB" dirty="0">
                <a:solidFill>
                  <a:schemeClr val="bg1"/>
                </a:solidFill>
              </a:rPr>
              <a:t>Links</a:t>
            </a:r>
          </a:p>
        </p:txBody>
      </p:sp>
      <p:sp>
        <p:nvSpPr>
          <p:cNvPr id="3" name="Content Placeholder 2">
            <a:extLst>
              <a:ext uri="{FF2B5EF4-FFF2-40B4-BE49-F238E27FC236}">
                <a16:creationId xmlns:a16="http://schemas.microsoft.com/office/drawing/2014/main" id="{8C72F2D0-A9EF-454E-A460-666B92DFAA3A}"/>
              </a:ext>
            </a:extLst>
          </p:cNvPr>
          <p:cNvSpPr>
            <a:spLocks noGrp="1"/>
          </p:cNvSpPr>
          <p:nvPr>
            <p:ph idx="1"/>
          </p:nvPr>
        </p:nvSpPr>
        <p:spPr>
          <a:xfrm>
            <a:off x="226380" y="1165195"/>
            <a:ext cx="8535880" cy="4809477"/>
          </a:xfrm>
        </p:spPr>
        <p:txBody>
          <a:bodyPr>
            <a:normAutofit/>
          </a:bodyPr>
          <a:lstStyle/>
          <a:p>
            <a:r>
              <a:rPr lang="en-GB" dirty="0"/>
              <a:t>FREE webinars - </a:t>
            </a:r>
            <a:r>
              <a:rPr lang="en-GB" dirty="0">
                <a:hlinkClick r:id="rId2"/>
              </a:rPr>
              <a:t>www.studio3.org/free-webinars</a:t>
            </a:r>
            <a:endParaRPr lang="en-GB" dirty="0"/>
          </a:p>
          <a:p>
            <a:r>
              <a:rPr lang="en-GB" dirty="0"/>
              <a:t>LASER Prog - </a:t>
            </a:r>
            <a:r>
              <a:rPr lang="en-GB" dirty="0">
                <a:hlinkClick r:id="rId3"/>
              </a:rPr>
              <a:t>www.studio3.org/laser-online</a:t>
            </a:r>
            <a:endParaRPr lang="en-GB" dirty="0"/>
          </a:p>
          <a:p>
            <a:r>
              <a:rPr lang="en-GB" dirty="0"/>
              <a:t>Low Arousal Training - </a:t>
            </a:r>
            <a:r>
              <a:rPr lang="en-GB" dirty="0">
                <a:hlinkClick r:id="rId4"/>
              </a:rPr>
              <a:t>www.studio3.org/low-arousal-online</a:t>
            </a:r>
            <a:endParaRPr lang="en-GB" dirty="0"/>
          </a:p>
          <a:p>
            <a:r>
              <a:rPr lang="en-GB" dirty="0"/>
              <a:t>Films - </a:t>
            </a:r>
            <a:r>
              <a:rPr lang="en-GB" dirty="0">
                <a:hlinkClick r:id="rId5"/>
              </a:rPr>
              <a:t>Videos Archives - Gareth D Morewood (gdmorewood.com)</a:t>
            </a:r>
            <a:endParaRPr lang="en-GB" dirty="0"/>
          </a:p>
          <a:p>
            <a:r>
              <a:rPr lang="en-GB" dirty="0" err="1"/>
              <a:t>SENCology</a:t>
            </a:r>
            <a:r>
              <a:rPr lang="en-GB" dirty="0"/>
              <a:t> Blog - </a:t>
            </a:r>
            <a:r>
              <a:rPr lang="en-GB" dirty="0" err="1">
                <a:hlinkClick r:id="rId6"/>
              </a:rPr>
              <a:t>SENCology</a:t>
            </a:r>
            <a:r>
              <a:rPr lang="en-GB" dirty="0">
                <a:hlinkClick r:id="rId6"/>
              </a:rPr>
              <a:t> | Optimus Education Blog (optimus-education.com)</a:t>
            </a:r>
            <a:endParaRPr lang="en-GB" dirty="0"/>
          </a:p>
        </p:txBody>
      </p:sp>
    </p:spTree>
    <p:extLst>
      <p:ext uri="{BB962C8B-B14F-4D97-AF65-F5344CB8AC3E}">
        <p14:creationId xmlns:p14="http://schemas.microsoft.com/office/powerpoint/2010/main" val="29936795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anusz Korczak quote: You will go on blundering, for only he who does...">
            <a:extLst>
              <a:ext uri="{FF2B5EF4-FFF2-40B4-BE49-F238E27FC236}">
                <a16:creationId xmlns:a16="http://schemas.microsoft.com/office/drawing/2014/main" id="{3D83FD42-B6CA-1D41-503E-2701EB29B9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1" y="1005840"/>
            <a:ext cx="8899398" cy="4187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8450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05E478B-A920-4E38-B032-BEC1812360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2794" y="810373"/>
            <a:ext cx="6698411" cy="521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48263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10385" y="4822496"/>
            <a:ext cx="7772400" cy="624734"/>
          </a:xfrm>
        </p:spPr>
        <p:txBody>
          <a:bodyPr>
            <a:normAutofit fontScale="90000"/>
          </a:bodyPr>
          <a:lstStyle/>
          <a:p>
            <a:r>
              <a:rPr lang="en-US" dirty="0">
                <a:solidFill>
                  <a:schemeClr val="bg1">
                    <a:lumMod val="85000"/>
                  </a:schemeClr>
                </a:solidFill>
              </a:rPr>
              <a:t>www.studio3.org     @</a:t>
            </a:r>
            <a:r>
              <a:rPr lang="en-US" dirty="0" err="1">
                <a:solidFill>
                  <a:schemeClr val="bg1">
                    <a:lumMod val="85000"/>
                  </a:schemeClr>
                </a:solidFill>
              </a:rPr>
              <a:t>studioiii</a:t>
            </a:r>
            <a:endParaRPr lang="en-US" dirty="0">
              <a:solidFill>
                <a:schemeClr val="bg1">
                  <a:lumMod val="85000"/>
                </a:schemeClr>
              </a:solidFill>
            </a:endParaRPr>
          </a:p>
        </p:txBody>
      </p:sp>
      <p:pic>
        <p:nvPicPr>
          <p:cNvPr id="3" name="Picture 2">
            <a:extLst>
              <a:ext uri="{FF2B5EF4-FFF2-40B4-BE49-F238E27FC236}">
                <a16:creationId xmlns:a16="http://schemas.microsoft.com/office/drawing/2014/main" id="{7F8AF609-DBBC-B08E-7616-D4765A3938F7}"/>
              </a:ext>
            </a:extLst>
          </p:cNvPr>
          <p:cNvPicPr>
            <a:picLocks noChangeAspect="1"/>
          </p:cNvPicPr>
          <p:nvPr/>
        </p:nvPicPr>
        <p:blipFill>
          <a:blip r:embed="rId3"/>
          <a:stretch>
            <a:fillRect/>
          </a:stretch>
        </p:blipFill>
        <p:spPr>
          <a:xfrm>
            <a:off x="301476" y="322418"/>
            <a:ext cx="1713086" cy="1713086"/>
          </a:xfrm>
          <a:prstGeom prst="rect">
            <a:avLst/>
          </a:prstGeom>
        </p:spPr>
      </p:pic>
      <p:pic>
        <p:nvPicPr>
          <p:cNvPr id="4" name="Picture 3">
            <a:extLst>
              <a:ext uri="{FF2B5EF4-FFF2-40B4-BE49-F238E27FC236}">
                <a16:creationId xmlns:a16="http://schemas.microsoft.com/office/drawing/2014/main" id="{ED1BB5FE-8213-1F71-F3B0-3DB1FEC5181D}"/>
              </a:ext>
            </a:extLst>
          </p:cNvPr>
          <p:cNvPicPr>
            <a:picLocks noChangeAspect="1"/>
          </p:cNvPicPr>
          <p:nvPr/>
        </p:nvPicPr>
        <p:blipFill>
          <a:blip r:embed="rId3"/>
          <a:stretch>
            <a:fillRect/>
          </a:stretch>
        </p:blipFill>
        <p:spPr>
          <a:xfrm>
            <a:off x="7169011" y="322418"/>
            <a:ext cx="1713086" cy="1713086"/>
          </a:xfrm>
          <a:prstGeom prst="rect">
            <a:avLst/>
          </a:prstGeom>
        </p:spPr>
      </p:pic>
    </p:spTree>
    <p:extLst>
      <p:ext uri="{BB962C8B-B14F-4D97-AF65-F5344CB8AC3E}">
        <p14:creationId xmlns:p14="http://schemas.microsoft.com/office/powerpoint/2010/main" val="3885699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196752"/>
            <a:ext cx="8496944" cy="4525963"/>
          </a:xfrm>
        </p:spPr>
        <p:txBody>
          <a:bodyPr>
            <a:normAutofit fontScale="92500" lnSpcReduction="20000"/>
          </a:bodyPr>
          <a:lstStyle/>
          <a:p>
            <a:pPr>
              <a:buSzPct val="75000"/>
            </a:pPr>
            <a:r>
              <a:rPr lang="en-GB" dirty="0"/>
              <a:t>Undertake a reflection/self-assessment exercise</a:t>
            </a:r>
          </a:p>
          <a:p>
            <a:pPr>
              <a:buSzPct val="75000"/>
            </a:pPr>
            <a:r>
              <a:rPr lang="en-GB" dirty="0"/>
              <a:t>Speak to staff, all staff – what do they think?</a:t>
            </a:r>
          </a:p>
          <a:p>
            <a:pPr>
              <a:buSzPct val="75000"/>
            </a:pPr>
            <a:r>
              <a:rPr lang="en-GB" dirty="0"/>
              <a:t>Observe support in lessons – with a clear focus and as part of positive development</a:t>
            </a:r>
          </a:p>
          <a:p>
            <a:pPr>
              <a:buSzPct val="75000"/>
            </a:pPr>
            <a:r>
              <a:rPr lang="en-GB" dirty="0"/>
              <a:t>Work with learning and teaching colleagues to ensure there is an inclusive view of support staff in partnership with teachers</a:t>
            </a:r>
          </a:p>
          <a:p>
            <a:pPr>
              <a:buSzPct val="75000"/>
            </a:pPr>
            <a:r>
              <a:rPr lang="en-GB" dirty="0"/>
              <a:t>Always seek to model good practice and support positive partnership working – examples of good practice</a:t>
            </a:r>
          </a:p>
        </p:txBody>
      </p:sp>
      <p:sp>
        <p:nvSpPr>
          <p:cNvPr id="3" name="Title 2"/>
          <p:cNvSpPr>
            <a:spLocks noGrp="1"/>
          </p:cNvSpPr>
          <p:nvPr>
            <p:ph type="title"/>
          </p:nvPr>
        </p:nvSpPr>
        <p:spPr>
          <a:xfrm>
            <a:off x="457200" y="-7968"/>
            <a:ext cx="8229600" cy="778098"/>
          </a:xfrm>
        </p:spPr>
        <p:txBody>
          <a:bodyPr>
            <a:normAutofit/>
          </a:bodyPr>
          <a:lstStyle/>
          <a:p>
            <a:r>
              <a:rPr lang="en-GB" sz="4200" dirty="0">
                <a:solidFill>
                  <a:schemeClr val="bg1"/>
                </a:solidFill>
                <a:effectLst/>
              </a:rPr>
              <a:t>1.  Assess current situation…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66018"/>
            <a:ext cx="8229600" cy="4525963"/>
          </a:xfrm>
        </p:spPr>
        <p:txBody>
          <a:bodyPr/>
          <a:lstStyle/>
          <a:p>
            <a:pPr>
              <a:buSzPct val="75000"/>
              <a:defRPr/>
            </a:pPr>
            <a:r>
              <a:rPr lang="en-GB" sz="2800" dirty="0"/>
              <a:t>What is the impact on student progress and how do you analyse whether strategies are effective?</a:t>
            </a:r>
          </a:p>
          <a:p>
            <a:pPr marL="0" indent="0">
              <a:buSzPct val="75000"/>
              <a:buNone/>
              <a:defRPr/>
            </a:pPr>
            <a:endParaRPr lang="en-GB" sz="2800" dirty="0"/>
          </a:p>
          <a:p>
            <a:pPr>
              <a:buSzPct val="75000"/>
              <a:defRPr/>
            </a:pPr>
            <a:r>
              <a:rPr lang="en-GB" sz="2800" dirty="0"/>
              <a:t>This is very important but often ‘overlooked’</a:t>
            </a:r>
          </a:p>
          <a:p>
            <a:pPr>
              <a:buSzPct val="75000"/>
              <a:defRPr/>
            </a:pPr>
            <a:endParaRPr lang="en-GB" sz="2800" dirty="0"/>
          </a:p>
          <a:p>
            <a:pPr>
              <a:buSzPct val="75000"/>
              <a:defRPr/>
            </a:pPr>
            <a:r>
              <a:rPr lang="en-GB" sz="2800" dirty="0"/>
              <a:t>How does this work in partnership?</a:t>
            </a:r>
          </a:p>
          <a:p>
            <a:pPr>
              <a:buSzPct val="75000"/>
              <a:defRPr/>
            </a:pPr>
            <a:endParaRPr lang="en-GB" sz="2800" dirty="0"/>
          </a:p>
          <a:p>
            <a:pPr>
              <a:buSzPct val="75000"/>
              <a:defRPr/>
            </a:pPr>
            <a:r>
              <a:rPr lang="en-GB" sz="2800" dirty="0"/>
              <a:t>What ‘could’ we do?</a:t>
            </a:r>
          </a:p>
          <a:p>
            <a:endParaRPr lang="en-GB" dirty="0"/>
          </a:p>
        </p:txBody>
      </p:sp>
      <p:sp>
        <p:nvSpPr>
          <p:cNvPr id="3" name="Title 2"/>
          <p:cNvSpPr>
            <a:spLocks noGrp="1"/>
          </p:cNvSpPr>
          <p:nvPr>
            <p:ph type="title"/>
          </p:nvPr>
        </p:nvSpPr>
        <p:spPr>
          <a:xfrm>
            <a:off x="457200" y="-296862"/>
            <a:ext cx="8229600" cy="1143000"/>
          </a:xfrm>
        </p:spPr>
        <p:txBody>
          <a:bodyPr/>
          <a:lstStyle/>
          <a:p>
            <a:r>
              <a:rPr lang="en-GB" dirty="0">
                <a:solidFill>
                  <a:schemeClr val="bg1"/>
                </a:solidFill>
                <a:effectLst/>
              </a:rPr>
              <a:t>How do you know your impact?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908939"/>
            <a:ext cx="8352928" cy="4525963"/>
          </a:xfrm>
        </p:spPr>
        <p:txBody>
          <a:bodyPr>
            <a:normAutofit fontScale="92500" lnSpcReduction="10000"/>
          </a:bodyPr>
          <a:lstStyle/>
          <a:p>
            <a:pPr>
              <a:buClrTx/>
              <a:buSzPct val="75000"/>
              <a:buNone/>
              <a:defRPr/>
            </a:pPr>
            <a:endParaRPr lang="en-GB" sz="1000" dirty="0"/>
          </a:p>
          <a:p>
            <a:pPr>
              <a:buSzPct val="75000"/>
              <a:defRPr/>
            </a:pPr>
            <a:r>
              <a:rPr lang="en-GB" sz="2800" dirty="0"/>
              <a:t>Your thoughts?</a:t>
            </a:r>
          </a:p>
          <a:p>
            <a:pPr>
              <a:buSzPct val="75000"/>
              <a:defRPr/>
            </a:pPr>
            <a:endParaRPr lang="en-GB" sz="2800" dirty="0"/>
          </a:p>
          <a:p>
            <a:pPr>
              <a:buSzPct val="75000"/>
              <a:defRPr/>
            </a:pPr>
            <a:r>
              <a:rPr lang="en-GB" sz="2800" dirty="0"/>
              <a:t>What do you do?</a:t>
            </a:r>
          </a:p>
          <a:p>
            <a:pPr>
              <a:buSzPct val="75000"/>
              <a:defRPr/>
            </a:pPr>
            <a:endParaRPr lang="en-GB" sz="2800" dirty="0"/>
          </a:p>
          <a:p>
            <a:pPr>
              <a:buSzPct val="75000"/>
              <a:defRPr/>
            </a:pPr>
            <a:r>
              <a:rPr lang="en-GB" sz="2800" dirty="0"/>
              <a:t>Why are records important?</a:t>
            </a:r>
          </a:p>
          <a:p>
            <a:pPr>
              <a:buSzPct val="75000"/>
              <a:defRPr/>
            </a:pPr>
            <a:endParaRPr lang="en-GB" sz="2800" dirty="0"/>
          </a:p>
          <a:p>
            <a:pPr>
              <a:buSzPct val="75000"/>
              <a:defRPr/>
            </a:pPr>
            <a:r>
              <a:rPr lang="en-GB" sz="2800" dirty="0"/>
              <a:t>Joint planning and record keeping always generates debate .... Is it possible?</a:t>
            </a:r>
          </a:p>
          <a:p>
            <a:pPr>
              <a:buSzPct val="75000"/>
              <a:defRPr/>
            </a:pPr>
            <a:endParaRPr lang="en-GB" sz="2800" dirty="0"/>
          </a:p>
          <a:p>
            <a:pPr>
              <a:buSzPct val="75000"/>
              <a:defRPr/>
            </a:pPr>
            <a:r>
              <a:rPr lang="en-GB" sz="2800" dirty="0"/>
              <a:t>What can you do? ... and why?</a:t>
            </a:r>
          </a:p>
          <a:p>
            <a:endParaRPr lang="en-GB" dirty="0"/>
          </a:p>
        </p:txBody>
      </p:sp>
      <p:sp>
        <p:nvSpPr>
          <p:cNvPr id="3" name="Title 2"/>
          <p:cNvSpPr>
            <a:spLocks noGrp="1"/>
          </p:cNvSpPr>
          <p:nvPr>
            <p:ph type="title"/>
          </p:nvPr>
        </p:nvSpPr>
        <p:spPr>
          <a:xfrm>
            <a:off x="371856" y="-232565"/>
            <a:ext cx="8229600" cy="1143000"/>
          </a:xfrm>
        </p:spPr>
        <p:txBody>
          <a:bodyPr/>
          <a:lstStyle/>
          <a:p>
            <a:r>
              <a:rPr lang="en-GB" dirty="0">
                <a:solidFill>
                  <a:schemeClr val="bg1"/>
                </a:solidFill>
                <a:effectLst/>
              </a:rPr>
              <a:t>Record keeping – what do you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124744"/>
            <a:ext cx="8496944" cy="4525963"/>
          </a:xfrm>
        </p:spPr>
        <p:txBody>
          <a:bodyPr>
            <a:normAutofit/>
          </a:bodyPr>
          <a:lstStyle/>
          <a:p>
            <a:pPr>
              <a:buSzPct val="75000"/>
              <a:defRPr/>
            </a:pPr>
            <a:r>
              <a:rPr lang="en-GB" sz="2600" dirty="0"/>
              <a:t>Joint planning – is it impossible?</a:t>
            </a:r>
          </a:p>
          <a:p>
            <a:pPr>
              <a:buSzPct val="75000"/>
              <a:defRPr/>
            </a:pPr>
            <a:r>
              <a:rPr lang="en-GB" sz="2600" dirty="0"/>
              <a:t>How can you gauge progress and be more aware of learners’ capabilities with regard to their prior learning and understanding and plan very effectively to build on these?</a:t>
            </a:r>
          </a:p>
          <a:p>
            <a:pPr>
              <a:buSzPct val="75000"/>
            </a:pPr>
            <a:r>
              <a:rPr lang="en-GB" sz="2600" dirty="0"/>
              <a:t>How can you help learners understand in detail how to improve their work and are consistently supported in doing so?</a:t>
            </a:r>
          </a:p>
          <a:p>
            <a:pPr>
              <a:buSzPct val="75000"/>
              <a:defRPr/>
            </a:pPr>
            <a:r>
              <a:rPr lang="en-GB" sz="2600" dirty="0"/>
              <a:t>This is what you can do ...</a:t>
            </a:r>
          </a:p>
          <a:p>
            <a:pPr>
              <a:buSzPct val="75000"/>
              <a:defRPr/>
            </a:pPr>
            <a:r>
              <a:rPr lang="en-GB" sz="2600" dirty="0"/>
              <a:t>Make sure there is a positive system linked into these outcomes ... What do you do?</a:t>
            </a:r>
          </a:p>
        </p:txBody>
      </p:sp>
      <p:sp>
        <p:nvSpPr>
          <p:cNvPr id="3" name="Title 2"/>
          <p:cNvSpPr>
            <a:spLocks noGrp="1"/>
          </p:cNvSpPr>
          <p:nvPr>
            <p:ph type="title"/>
          </p:nvPr>
        </p:nvSpPr>
        <p:spPr>
          <a:xfrm>
            <a:off x="457200" y="0"/>
            <a:ext cx="8229600" cy="778098"/>
          </a:xfrm>
        </p:spPr>
        <p:txBody>
          <a:bodyPr/>
          <a:lstStyle/>
          <a:p>
            <a:r>
              <a:rPr lang="en-GB" dirty="0">
                <a:solidFill>
                  <a:schemeClr val="bg1"/>
                </a:solidFill>
                <a:effectLst/>
              </a:rPr>
              <a:t>Daily Record Sheets…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14495</TotalTime>
  <Words>2593</Words>
  <Application>Microsoft Office PowerPoint</Application>
  <PresentationFormat>On-screen Show (4:3)</PresentationFormat>
  <Paragraphs>265</Paragraphs>
  <Slides>53</Slides>
  <Notes>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53</vt:i4>
      </vt:variant>
    </vt:vector>
  </HeadingPairs>
  <TitlesOfParts>
    <vt:vector size="62" baseType="lpstr">
      <vt:lpstr>-apple-system</vt:lpstr>
      <vt:lpstr>Arial</vt:lpstr>
      <vt:lpstr>Calibri</vt:lpstr>
      <vt:lpstr>Century Gothic</vt:lpstr>
      <vt:lpstr>Kidprint</vt:lpstr>
      <vt:lpstr>Tahoma</vt:lpstr>
      <vt:lpstr>Wingdings</vt:lpstr>
      <vt:lpstr>Office Theme</vt:lpstr>
      <vt:lpstr>Document</vt:lpstr>
      <vt:lpstr>PowerPoint Presentation</vt:lpstr>
      <vt:lpstr>What is going to happen?</vt:lpstr>
      <vt:lpstr>What types of support are there?</vt:lpstr>
      <vt:lpstr>Support models – from the past?</vt:lpstr>
      <vt:lpstr>What is effective practice?</vt:lpstr>
      <vt:lpstr>1.  Assess current situation…</vt:lpstr>
      <vt:lpstr>How do you know your impact?</vt:lpstr>
      <vt:lpstr>Record keeping – what do you do?</vt:lpstr>
      <vt:lpstr>Daily Record Sheets…</vt:lpstr>
      <vt:lpstr>2.  Set out a plan…   </vt:lpstr>
      <vt:lpstr>3.  Ensure high quality training…</vt:lpstr>
      <vt:lpstr>Making an impact in a new way…</vt:lpstr>
      <vt:lpstr>Effective Feedback - Very High Impact</vt:lpstr>
      <vt:lpstr>Metacognition &amp; Self-Regulation – High Impact</vt:lpstr>
      <vt:lpstr>Small Group Tuition - High Impact</vt:lpstr>
      <vt:lpstr>Peer Tutoring – Very High Impact</vt:lpstr>
      <vt:lpstr>PowerPoint Presentation</vt:lpstr>
      <vt:lpstr>Training and development…</vt:lpstr>
      <vt:lpstr>A graduated approach…</vt:lpstr>
      <vt:lpstr>21st Century Children…a key message!</vt:lpstr>
      <vt:lpstr>PowerPoint Presentation</vt:lpstr>
      <vt:lpstr>Evidence Based Learning Strategies</vt:lpstr>
      <vt:lpstr>Using as a Guide – Not a Checklist</vt:lpstr>
      <vt:lpstr>Kate Jones – @KateJones_teach </vt:lpstr>
      <vt:lpstr>@mr_alfredb</vt:lpstr>
      <vt:lpstr>PowerPoint Presentation</vt:lpstr>
      <vt:lpstr>PowerPoint Presentation</vt:lpstr>
      <vt:lpstr>The Plan!</vt:lpstr>
      <vt:lpstr>Have we found the final piece?</vt:lpstr>
      <vt:lpstr>PowerPoint Presentation</vt:lpstr>
      <vt:lpstr>PowerPoint Presentation</vt:lpstr>
      <vt:lpstr>PowerPoint Presentation</vt:lpstr>
      <vt:lpstr>PowerPoint Presentation</vt:lpstr>
      <vt:lpstr>PowerPoint Presentation</vt:lpstr>
      <vt:lpstr>21st Century Children…A Key Message!</vt:lpstr>
      <vt:lpstr>PowerPoint Presentation</vt:lpstr>
      <vt:lpstr>PowerPoint Presentation</vt:lpstr>
      <vt:lpstr>PowerPoint Presentation</vt:lpstr>
      <vt:lpstr>Evidence Based Learning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Book - Available for £10 today </vt:lpstr>
      <vt:lpstr>Links</vt:lpstr>
      <vt:lpstr>PowerPoint Presentation</vt:lpstr>
      <vt:lpstr>PowerPoint Presentation</vt:lpstr>
      <vt:lpstr>www.studio3.org     @studioiii</vt:lpstr>
    </vt:vector>
  </TitlesOfParts>
  <Company>NEW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NEW College</dc:creator>
  <cp:lastModifiedBy>Gareth D Morewood</cp:lastModifiedBy>
  <cp:revision>98</cp:revision>
  <dcterms:created xsi:type="dcterms:W3CDTF">2019-08-02T07:44:39Z</dcterms:created>
  <dcterms:modified xsi:type="dcterms:W3CDTF">2025-04-10T05:31:43Z</dcterms:modified>
</cp:coreProperties>
</file>