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sldIdLst>
    <p:sldId id="256" r:id="rId2"/>
    <p:sldId id="874" r:id="rId3"/>
    <p:sldId id="630" r:id="rId4"/>
    <p:sldId id="631" r:id="rId5"/>
    <p:sldId id="601" r:id="rId6"/>
    <p:sldId id="602" r:id="rId7"/>
    <p:sldId id="273" r:id="rId8"/>
    <p:sldId id="608" r:id="rId9"/>
    <p:sldId id="877" r:id="rId10"/>
    <p:sldId id="388" r:id="rId11"/>
    <p:sldId id="391" r:id="rId12"/>
    <p:sldId id="392" r:id="rId13"/>
    <p:sldId id="605" r:id="rId14"/>
    <p:sldId id="658" r:id="rId15"/>
    <p:sldId id="610" r:id="rId16"/>
    <p:sldId id="655" r:id="rId17"/>
    <p:sldId id="656" r:id="rId18"/>
    <p:sldId id="657" r:id="rId19"/>
    <p:sldId id="649" r:id="rId20"/>
    <p:sldId id="650" r:id="rId21"/>
    <p:sldId id="799" r:id="rId22"/>
    <p:sldId id="800" r:id="rId23"/>
    <p:sldId id="393" r:id="rId24"/>
    <p:sldId id="394" r:id="rId25"/>
    <p:sldId id="400" r:id="rId26"/>
    <p:sldId id="399" r:id="rId27"/>
    <p:sldId id="609" r:id="rId28"/>
    <p:sldId id="674" r:id="rId29"/>
    <p:sldId id="274" r:id="rId30"/>
    <p:sldId id="395" r:id="rId31"/>
    <p:sldId id="396" r:id="rId32"/>
    <p:sldId id="654" r:id="rId33"/>
    <p:sldId id="611" r:id="rId34"/>
    <p:sldId id="397" r:id="rId35"/>
    <p:sldId id="398" r:id="rId36"/>
    <p:sldId id="648" r:id="rId37"/>
    <p:sldId id="584" r:id="rId38"/>
    <p:sldId id="678" r:id="rId39"/>
    <p:sldId id="675" r:id="rId40"/>
    <p:sldId id="886" r:id="rId41"/>
    <p:sldId id="337" r:id="rId42"/>
    <p:sldId id="726" r:id="rId43"/>
    <p:sldId id="880" r:id="rId44"/>
    <p:sldId id="881" r:id="rId45"/>
    <p:sldId id="882" r:id="rId46"/>
    <p:sldId id="883" r:id="rId47"/>
    <p:sldId id="884" r:id="rId48"/>
    <p:sldId id="885" r:id="rId49"/>
    <p:sldId id="796" r:id="rId50"/>
    <p:sldId id="804" r:id="rId51"/>
    <p:sldId id="803" r:id="rId52"/>
    <p:sldId id="257" r:id="rId53"/>
    <p:sldId id="823" r:id="rId54"/>
    <p:sldId id="824" r:id="rId55"/>
    <p:sldId id="259" r:id="rId56"/>
    <p:sldId id="825" r:id="rId57"/>
    <p:sldId id="878" r:id="rId58"/>
    <p:sldId id="879" r:id="rId59"/>
    <p:sldId id="808" r:id="rId60"/>
    <p:sldId id="805" r:id="rId61"/>
    <p:sldId id="875" r:id="rId62"/>
    <p:sldId id="798" r:id="rId6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96F0582-35AF-4963-8425-FC9E34F0D4EC}">
          <p14:sldIdLst>
            <p14:sldId id="256"/>
          </p14:sldIdLst>
        </p14:section>
        <p14:section name="Section 1: Stress and Well-being" id="{5985D17F-E818-4C61-A366-E6A890070295}">
          <p14:sldIdLst>
            <p14:sldId id="874"/>
            <p14:sldId id="630"/>
            <p14:sldId id="631"/>
            <p14:sldId id="601"/>
            <p14:sldId id="602"/>
            <p14:sldId id="273"/>
            <p14:sldId id="608"/>
            <p14:sldId id="877"/>
            <p14:sldId id="388"/>
            <p14:sldId id="391"/>
            <p14:sldId id="392"/>
            <p14:sldId id="605"/>
            <p14:sldId id="658"/>
            <p14:sldId id="610"/>
            <p14:sldId id="655"/>
            <p14:sldId id="656"/>
            <p14:sldId id="657"/>
            <p14:sldId id="649"/>
            <p14:sldId id="650"/>
            <p14:sldId id="799"/>
            <p14:sldId id="800"/>
            <p14:sldId id="393"/>
            <p14:sldId id="394"/>
            <p14:sldId id="400"/>
            <p14:sldId id="399"/>
            <p14:sldId id="609"/>
            <p14:sldId id="674"/>
            <p14:sldId id="274"/>
            <p14:sldId id="395"/>
            <p14:sldId id="396"/>
            <p14:sldId id="654"/>
            <p14:sldId id="611"/>
            <p14:sldId id="397"/>
            <p14:sldId id="398"/>
            <p14:sldId id="648"/>
            <p14:sldId id="584"/>
            <p14:sldId id="678"/>
            <p14:sldId id="675"/>
            <p14:sldId id="886"/>
            <p14:sldId id="337"/>
            <p14:sldId id="726"/>
            <p14:sldId id="880"/>
            <p14:sldId id="881"/>
            <p14:sldId id="882"/>
            <p14:sldId id="883"/>
            <p14:sldId id="884"/>
            <p14:sldId id="885"/>
          </p14:sldIdLst>
        </p14:section>
        <p14:section name="Useful Resources" id="{993362A0-CCDC-465F-9A0D-76E3EE36E3C0}">
          <p14:sldIdLst>
            <p14:sldId id="796"/>
            <p14:sldId id="804"/>
            <p14:sldId id="803"/>
            <p14:sldId id="257"/>
            <p14:sldId id="823"/>
            <p14:sldId id="824"/>
            <p14:sldId id="259"/>
            <p14:sldId id="825"/>
            <p14:sldId id="878"/>
            <p14:sldId id="879"/>
            <p14:sldId id="808"/>
            <p14:sldId id="805"/>
            <p14:sldId id="875"/>
            <p14:sldId id="79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E5B764-2396-49B4-A956-843730AEA9C5}" v="12" dt="2025-04-11T05:23:24.7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5097" autoAdjust="0"/>
  </p:normalViewPr>
  <p:slideViewPr>
    <p:cSldViewPr snapToGrid="0" snapToObjects="1">
      <p:cViewPr>
        <p:scale>
          <a:sx n="69" d="100"/>
          <a:sy n="69" d="100"/>
        </p:scale>
        <p:origin x="1747" y="2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eth D Morewood" userId="c73ece7d93f9721e" providerId="LiveId" clId="{36E5B764-2396-49B4-A956-843730AEA9C5}"/>
    <pc:docChg chg="undo custSel addSld delSld modSld delSection modSection">
      <pc:chgData name="Gareth D Morewood" userId="c73ece7d93f9721e" providerId="LiveId" clId="{36E5B764-2396-49B4-A956-843730AEA9C5}" dt="2025-04-11T05:23:24.780" v="371"/>
      <pc:docMkLst>
        <pc:docMk/>
      </pc:docMkLst>
      <pc:sldChg chg="addSp modSp mod">
        <pc:chgData name="Gareth D Morewood" userId="c73ece7d93f9721e" providerId="LiveId" clId="{36E5B764-2396-49B4-A956-843730AEA9C5}" dt="2025-04-06T08:07:00.716" v="35"/>
        <pc:sldMkLst>
          <pc:docMk/>
          <pc:sldMk cId="2913840683" sldId="256"/>
        </pc:sldMkLst>
        <pc:spChg chg="add mod">
          <ac:chgData name="Gareth D Morewood" userId="c73ece7d93f9721e" providerId="LiveId" clId="{36E5B764-2396-49B4-A956-843730AEA9C5}" dt="2025-04-06T08:07:00.716" v="35"/>
          <ac:spMkLst>
            <pc:docMk/>
            <pc:sldMk cId="2913840683" sldId="256"/>
            <ac:spMk id="2" creationId="{C6AE82C5-F766-0157-A51E-A3F5B378FE12}"/>
          </ac:spMkLst>
        </pc:spChg>
        <pc:spChg chg="mod">
          <ac:chgData name="Gareth D Morewood" userId="c73ece7d93f9721e" providerId="LiveId" clId="{36E5B764-2396-49B4-A956-843730AEA9C5}" dt="2025-04-06T08:06:39.672" v="34" actId="20577"/>
          <ac:spMkLst>
            <pc:docMk/>
            <pc:sldMk cId="2913840683" sldId="256"/>
            <ac:spMk id="3" creationId="{CEEAB82C-2186-4652-86B4-52CA6DC18B3F}"/>
          </ac:spMkLst>
        </pc:spChg>
      </pc:sldChg>
      <pc:sldChg chg="del">
        <pc:chgData name="Gareth D Morewood" userId="c73ece7d93f9721e" providerId="LiveId" clId="{36E5B764-2396-49B4-A956-843730AEA9C5}" dt="2025-04-06T08:08:20.273" v="38" actId="47"/>
        <pc:sldMkLst>
          <pc:docMk/>
          <pc:sldMk cId="2800561981" sldId="260"/>
        </pc:sldMkLst>
      </pc:sldChg>
      <pc:sldChg chg="del">
        <pc:chgData name="Gareth D Morewood" userId="c73ece7d93f9721e" providerId="LiveId" clId="{36E5B764-2396-49B4-A956-843730AEA9C5}" dt="2025-04-06T08:08:20.273" v="38" actId="47"/>
        <pc:sldMkLst>
          <pc:docMk/>
          <pc:sldMk cId="1450097603" sldId="264"/>
        </pc:sldMkLst>
      </pc:sldChg>
      <pc:sldChg chg="del">
        <pc:chgData name="Gareth D Morewood" userId="c73ece7d93f9721e" providerId="LiveId" clId="{36E5B764-2396-49B4-A956-843730AEA9C5}" dt="2025-04-06T08:08:20.273" v="38" actId="47"/>
        <pc:sldMkLst>
          <pc:docMk/>
          <pc:sldMk cId="1085039774" sldId="268"/>
        </pc:sldMkLst>
      </pc:sldChg>
      <pc:sldChg chg="del">
        <pc:chgData name="Gareth D Morewood" userId="c73ece7d93f9721e" providerId="LiveId" clId="{36E5B764-2396-49B4-A956-843730AEA9C5}" dt="2025-04-06T08:08:20.273" v="38" actId="47"/>
        <pc:sldMkLst>
          <pc:docMk/>
          <pc:sldMk cId="4264959442" sldId="269"/>
        </pc:sldMkLst>
      </pc:sldChg>
      <pc:sldChg chg="del">
        <pc:chgData name="Gareth D Morewood" userId="c73ece7d93f9721e" providerId="LiveId" clId="{36E5B764-2396-49B4-A956-843730AEA9C5}" dt="2025-04-06T08:08:20.273" v="38" actId="47"/>
        <pc:sldMkLst>
          <pc:docMk/>
          <pc:sldMk cId="152206777" sldId="270"/>
        </pc:sldMkLst>
      </pc:sldChg>
      <pc:sldChg chg="del">
        <pc:chgData name="Gareth D Morewood" userId="c73ece7d93f9721e" providerId="LiveId" clId="{36E5B764-2396-49B4-A956-843730AEA9C5}" dt="2025-04-06T08:08:20.273" v="38" actId="47"/>
        <pc:sldMkLst>
          <pc:docMk/>
          <pc:sldMk cId="1183280040" sldId="271"/>
        </pc:sldMkLst>
      </pc:sldChg>
      <pc:sldChg chg="del">
        <pc:chgData name="Gareth D Morewood" userId="c73ece7d93f9721e" providerId="LiveId" clId="{36E5B764-2396-49B4-A956-843730AEA9C5}" dt="2025-04-06T08:08:20.273" v="38" actId="47"/>
        <pc:sldMkLst>
          <pc:docMk/>
          <pc:sldMk cId="313164890" sldId="275"/>
        </pc:sldMkLst>
      </pc:sldChg>
      <pc:sldChg chg="del">
        <pc:chgData name="Gareth D Morewood" userId="c73ece7d93f9721e" providerId="LiveId" clId="{36E5B764-2396-49B4-A956-843730AEA9C5}" dt="2025-04-06T08:08:20.273" v="38" actId="47"/>
        <pc:sldMkLst>
          <pc:docMk/>
          <pc:sldMk cId="1430359031" sldId="276"/>
        </pc:sldMkLst>
      </pc:sldChg>
      <pc:sldChg chg="del">
        <pc:chgData name="Gareth D Morewood" userId="c73ece7d93f9721e" providerId="LiveId" clId="{36E5B764-2396-49B4-A956-843730AEA9C5}" dt="2025-04-06T08:08:20.273" v="38" actId="47"/>
        <pc:sldMkLst>
          <pc:docMk/>
          <pc:sldMk cId="388718115" sldId="277"/>
        </pc:sldMkLst>
      </pc:sldChg>
      <pc:sldChg chg="del">
        <pc:chgData name="Gareth D Morewood" userId="c73ece7d93f9721e" providerId="LiveId" clId="{36E5B764-2396-49B4-A956-843730AEA9C5}" dt="2025-04-06T08:08:20.273" v="38" actId="47"/>
        <pc:sldMkLst>
          <pc:docMk/>
          <pc:sldMk cId="584810530" sldId="278"/>
        </pc:sldMkLst>
      </pc:sldChg>
      <pc:sldChg chg="del">
        <pc:chgData name="Gareth D Morewood" userId="c73ece7d93f9721e" providerId="LiveId" clId="{36E5B764-2396-49B4-A956-843730AEA9C5}" dt="2025-04-06T08:08:20.273" v="38" actId="47"/>
        <pc:sldMkLst>
          <pc:docMk/>
          <pc:sldMk cId="3385714898" sldId="282"/>
        </pc:sldMkLst>
      </pc:sldChg>
      <pc:sldChg chg="del">
        <pc:chgData name="Gareth D Morewood" userId="c73ece7d93f9721e" providerId="LiveId" clId="{36E5B764-2396-49B4-A956-843730AEA9C5}" dt="2025-04-06T08:08:20.273" v="38" actId="47"/>
        <pc:sldMkLst>
          <pc:docMk/>
          <pc:sldMk cId="3954900037" sldId="283"/>
        </pc:sldMkLst>
      </pc:sldChg>
      <pc:sldChg chg="del">
        <pc:chgData name="Gareth D Morewood" userId="c73ece7d93f9721e" providerId="LiveId" clId="{36E5B764-2396-49B4-A956-843730AEA9C5}" dt="2025-04-06T08:08:20.273" v="38" actId="47"/>
        <pc:sldMkLst>
          <pc:docMk/>
          <pc:sldMk cId="1861737604" sldId="284"/>
        </pc:sldMkLst>
      </pc:sldChg>
      <pc:sldChg chg="del">
        <pc:chgData name="Gareth D Morewood" userId="c73ece7d93f9721e" providerId="LiveId" clId="{36E5B764-2396-49B4-A956-843730AEA9C5}" dt="2025-04-06T08:08:20.273" v="38" actId="47"/>
        <pc:sldMkLst>
          <pc:docMk/>
          <pc:sldMk cId="3184719174" sldId="285"/>
        </pc:sldMkLst>
      </pc:sldChg>
      <pc:sldChg chg="del">
        <pc:chgData name="Gareth D Morewood" userId="c73ece7d93f9721e" providerId="LiveId" clId="{36E5B764-2396-49B4-A956-843730AEA9C5}" dt="2025-04-06T08:08:20.273" v="38" actId="47"/>
        <pc:sldMkLst>
          <pc:docMk/>
          <pc:sldMk cId="3054518893" sldId="286"/>
        </pc:sldMkLst>
      </pc:sldChg>
      <pc:sldChg chg="del">
        <pc:chgData name="Gareth D Morewood" userId="c73ece7d93f9721e" providerId="LiveId" clId="{36E5B764-2396-49B4-A956-843730AEA9C5}" dt="2025-04-06T08:08:20.273" v="38" actId="47"/>
        <pc:sldMkLst>
          <pc:docMk/>
          <pc:sldMk cId="3368263202" sldId="288"/>
        </pc:sldMkLst>
      </pc:sldChg>
      <pc:sldChg chg="del">
        <pc:chgData name="Gareth D Morewood" userId="c73ece7d93f9721e" providerId="LiveId" clId="{36E5B764-2396-49B4-A956-843730AEA9C5}" dt="2025-04-06T08:08:20.273" v="38" actId="47"/>
        <pc:sldMkLst>
          <pc:docMk/>
          <pc:sldMk cId="3573650452" sldId="289"/>
        </pc:sldMkLst>
      </pc:sldChg>
      <pc:sldChg chg="del">
        <pc:chgData name="Gareth D Morewood" userId="c73ece7d93f9721e" providerId="LiveId" clId="{36E5B764-2396-49B4-A956-843730AEA9C5}" dt="2025-04-06T08:08:20.273" v="38" actId="47"/>
        <pc:sldMkLst>
          <pc:docMk/>
          <pc:sldMk cId="2711836733" sldId="290"/>
        </pc:sldMkLst>
      </pc:sldChg>
      <pc:sldChg chg="del">
        <pc:chgData name="Gareth D Morewood" userId="c73ece7d93f9721e" providerId="LiveId" clId="{36E5B764-2396-49B4-A956-843730AEA9C5}" dt="2025-04-06T08:08:20.273" v="38" actId="47"/>
        <pc:sldMkLst>
          <pc:docMk/>
          <pc:sldMk cId="1849947357" sldId="291"/>
        </pc:sldMkLst>
      </pc:sldChg>
      <pc:sldChg chg="del">
        <pc:chgData name="Gareth D Morewood" userId="c73ece7d93f9721e" providerId="LiveId" clId="{36E5B764-2396-49B4-A956-843730AEA9C5}" dt="2025-04-06T08:08:20.273" v="38" actId="47"/>
        <pc:sldMkLst>
          <pc:docMk/>
          <pc:sldMk cId="3736542434" sldId="293"/>
        </pc:sldMkLst>
      </pc:sldChg>
      <pc:sldChg chg="del">
        <pc:chgData name="Gareth D Morewood" userId="c73ece7d93f9721e" providerId="LiveId" clId="{36E5B764-2396-49B4-A956-843730AEA9C5}" dt="2025-04-06T08:08:20.273" v="38" actId="47"/>
        <pc:sldMkLst>
          <pc:docMk/>
          <pc:sldMk cId="1582087735" sldId="294"/>
        </pc:sldMkLst>
      </pc:sldChg>
      <pc:sldChg chg="del">
        <pc:chgData name="Gareth D Morewood" userId="c73ece7d93f9721e" providerId="LiveId" clId="{36E5B764-2396-49B4-A956-843730AEA9C5}" dt="2025-04-06T08:08:20.273" v="38" actId="47"/>
        <pc:sldMkLst>
          <pc:docMk/>
          <pc:sldMk cId="3405724897" sldId="295"/>
        </pc:sldMkLst>
      </pc:sldChg>
      <pc:sldChg chg="del">
        <pc:chgData name="Gareth D Morewood" userId="c73ece7d93f9721e" providerId="LiveId" clId="{36E5B764-2396-49B4-A956-843730AEA9C5}" dt="2025-04-06T08:08:20.273" v="38" actId="47"/>
        <pc:sldMkLst>
          <pc:docMk/>
          <pc:sldMk cId="1292511863" sldId="296"/>
        </pc:sldMkLst>
      </pc:sldChg>
      <pc:sldChg chg="del">
        <pc:chgData name="Gareth D Morewood" userId="c73ece7d93f9721e" providerId="LiveId" clId="{36E5B764-2396-49B4-A956-843730AEA9C5}" dt="2025-04-06T08:08:20.273" v="38" actId="47"/>
        <pc:sldMkLst>
          <pc:docMk/>
          <pc:sldMk cId="2700064893" sldId="297"/>
        </pc:sldMkLst>
      </pc:sldChg>
      <pc:sldChg chg="del">
        <pc:chgData name="Gareth D Morewood" userId="c73ece7d93f9721e" providerId="LiveId" clId="{36E5B764-2396-49B4-A956-843730AEA9C5}" dt="2025-04-06T08:08:20.273" v="38" actId="47"/>
        <pc:sldMkLst>
          <pc:docMk/>
          <pc:sldMk cId="913376670" sldId="298"/>
        </pc:sldMkLst>
      </pc:sldChg>
      <pc:sldChg chg="del">
        <pc:chgData name="Gareth D Morewood" userId="c73ece7d93f9721e" providerId="LiveId" clId="{36E5B764-2396-49B4-A956-843730AEA9C5}" dt="2025-04-06T08:08:20.273" v="38" actId="47"/>
        <pc:sldMkLst>
          <pc:docMk/>
          <pc:sldMk cId="4010271885" sldId="303"/>
        </pc:sldMkLst>
      </pc:sldChg>
      <pc:sldChg chg="del">
        <pc:chgData name="Gareth D Morewood" userId="c73ece7d93f9721e" providerId="LiveId" clId="{36E5B764-2396-49B4-A956-843730AEA9C5}" dt="2025-04-06T08:08:20.273" v="38" actId="47"/>
        <pc:sldMkLst>
          <pc:docMk/>
          <pc:sldMk cId="746097482" sldId="311"/>
        </pc:sldMkLst>
      </pc:sldChg>
      <pc:sldChg chg="del">
        <pc:chgData name="Gareth D Morewood" userId="c73ece7d93f9721e" providerId="LiveId" clId="{36E5B764-2396-49B4-A956-843730AEA9C5}" dt="2025-04-06T08:08:20.273" v="38" actId="47"/>
        <pc:sldMkLst>
          <pc:docMk/>
          <pc:sldMk cId="977793641" sldId="323"/>
        </pc:sldMkLst>
      </pc:sldChg>
      <pc:sldChg chg="del">
        <pc:chgData name="Gareth D Morewood" userId="c73ece7d93f9721e" providerId="LiveId" clId="{36E5B764-2396-49B4-A956-843730AEA9C5}" dt="2025-04-06T08:08:20.273" v="38" actId="47"/>
        <pc:sldMkLst>
          <pc:docMk/>
          <pc:sldMk cId="2861510926" sldId="325"/>
        </pc:sldMkLst>
      </pc:sldChg>
      <pc:sldChg chg="del">
        <pc:chgData name="Gareth D Morewood" userId="c73ece7d93f9721e" providerId="LiveId" clId="{36E5B764-2396-49B4-A956-843730AEA9C5}" dt="2025-04-06T08:08:20.273" v="38" actId="47"/>
        <pc:sldMkLst>
          <pc:docMk/>
          <pc:sldMk cId="2969827782" sldId="326"/>
        </pc:sldMkLst>
      </pc:sldChg>
      <pc:sldChg chg="del">
        <pc:chgData name="Gareth D Morewood" userId="c73ece7d93f9721e" providerId="LiveId" clId="{36E5B764-2396-49B4-A956-843730AEA9C5}" dt="2025-04-06T08:08:20.273" v="38" actId="47"/>
        <pc:sldMkLst>
          <pc:docMk/>
          <pc:sldMk cId="959467523" sldId="327"/>
        </pc:sldMkLst>
      </pc:sldChg>
      <pc:sldChg chg="del">
        <pc:chgData name="Gareth D Morewood" userId="c73ece7d93f9721e" providerId="LiveId" clId="{36E5B764-2396-49B4-A956-843730AEA9C5}" dt="2025-04-06T08:08:20.273" v="38" actId="47"/>
        <pc:sldMkLst>
          <pc:docMk/>
          <pc:sldMk cId="730859196" sldId="328"/>
        </pc:sldMkLst>
      </pc:sldChg>
      <pc:sldChg chg="del">
        <pc:chgData name="Gareth D Morewood" userId="c73ece7d93f9721e" providerId="LiveId" clId="{36E5B764-2396-49B4-A956-843730AEA9C5}" dt="2025-04-06T08:08:20.273" v="38" actId="47"/>
        <pc:sldMkLst>
          <pc:docMk/>
          <pc:sldMk cId="2699473733" sldId="329"/>
        </pc:sldMkLst>
      </pc:sldChg>
      <pc:sldChg chg="del">
        <pc:chgData name="Gareth D Morewood" userId="c73ece7d93f9721e" providerId="LiveId" clId="{36E5B764-2396-49B4-A956-843730AEA9C5}" dt="2025-04-06T08:08:20.273" v="38" actId="47"/>
        <pc:sldMkLst>
          <pc:docMk/>
          <pc:sldMk cId="4135564167" sldId="330"/>
        </pc:sldMkLst>
      </pc:sldChg>
      <pc:sldChg chg="del">
        <pc:chgData name="Gareth D Morewood" userId="c73ece7d93f9721e" providerId="LiveId" clId="{36E5B764-2396-49B4-A956-843730AEA9C5}" dt="2025-04-06T08:08:20.273" v="38" actId="47"/>
        <pc:sldMkLst>
          <pc:docMk/>
          <pc:sldMk cId="1982264999" sldId="332"/>
        </pc:sldMkLst>
      </pc:sldChg>
      <pc:sldChg chg="add">
        <pc:chgData name="Gareth D Morewood" userId="c73ece7d93f9721e" providerId="LiveId" clId="{36E5B764-2396-49B4-A956-843730AEA9C5}" dt="2025-04-06T08:16:54.383" v="39"/>
        <pc:sldMkLst>
          <pc:docMk/>
          <pc:sldMk cId="3203849482" sldId="337"/>
        </pc:sldMkLst>
      </pc:sldChg>
      <pc:sldChg chg="del">
        <pc:chgData name="Gareth D Morewood" userId="c73ece7d93f9721e" providerId="LiveId" clId="{36E5B764-2396-49B4-A956-843730AEA9C5}" dt="2025-04-06T08:08:20.273" v="38" actId="47"/>
        <pc:sldMkLst>
          <pc:docMk/>
          <pc:sldMk cId="1037661202" sldId="338"/>
        </pc:sldMkLst>
      </pc:sldChg>
      <pc:sldChg chg="del">
        <pc:chgData name="Gareth D Morewood" userId="c73ece7d93f9721e" providerId="LiveId" clId="{36E5B764-2396-49B4-A956-843730AEA9C5}" dt="2025-04-06T08:08:20.273" v="38" actId="47"/>
        <pc:sldMkLst>
          <pc:docMk/>
          <pc:sldMk cId="2131691645" sldId="343"/>
        </pc:sldMkLst>
      </pc:sldChg>
      <pc:sldChg chg="del">
        <pc:chgData name="Gareth D Morewood" userId="c73ece7d93f9721e" providerId="LiveId" clId="{36E5B764-2396-49B4-A956-843730AEA9C5}" dt="2025-04-06T08:08:20.273" v="38" actId="47"/>
        <pc:sldMkLst>
          <pc:docMk/>
          <pc:sldMk cId="0" sldId="348"/>
        </pc:sldMkLst>
      </pc:sldChg>
      <pc:sldChg chg="del">
        <pc:chgData name="Gareth D Morewood" userId="c73ece7d93f9721e" providerId="LiveId" clId="{36E5B764-2396-49B4-A956-843730AEA9C5}" dt="2025-04-06T08:08:20.273" v="38" actId="47"/>
        <pc:sldMkLst>
          <pc:docMk/>
          <pc:sldMk cId="3419305322" sldId="349"/>
        </pc:sldMkLst>
      </pc:sldChg>
      <pc:sldChg chg="del">
        <pc:chgData name="Gareth D Morewood" userId="c73ece7d93f9721e" providerId="LiveId" clId="{36E5B764-2396-49B4-A956-843730AEA9C5}" dt="2025-04-06T08:08:20.273" v="38" actId="47"/>
        <pc:sldMkLst>
          <pc:docMk/>
          <pc:sldMk cId="3102412387" sldId="350"/>
        </pc:sldMkLst>
      </pc:sldChg>
      <pc:sldChg chg="del">
        <pc:chgData name="Gareth D Morewood" userId="c73ece7d93f9721e" providerId="LiveId" clId="{36E5B764-2396-49B4-A956-843730AEA9C5}" dt="2025-04-06T08:08:20.273" v="38" actId="47"/>
        <pc:sldMkLst>
          <pc:docMk/>
          <pc:sldMk cId="0" sldId="371"/>
        </pc:sldMkLst>
      </pc:sldChg>
      <pc:sldChg chg="del">
        <pc:chgData name="Gareth D Morewood" userId="c73ece7d93f9721e" providerId="LiveId" clId="{36E5B764-2396-49B4-A956-843730AEA9C5}" dt="2025-04-06T08:08:20.273" v="38" actId="47"/>
        <pc:sldMkLst>
          <pc:docMk/>
          <pc:sldMk cId="0" sldId="372"/>
        </pc:sldMkLst>
      </pc:sldChg>
      <pc:sldChg chg="del">
        <pc:chgData name="Gareth D Morewood" userId="c73ece7d93f9721e" providerId="LiveId" clId="{36E5B764-2396-49B4-A956-843730AEA9C5}" dt="2025-04-06T08:08:20.273" v="38" actId="47"/>
        <pc:sldMkLst>
          <pc:docMk/>
          <pc:sldMk cId="0" sldId="373"/>
        </pc:sldMkLst>
      </pc:sldChg>
      <pc:sldChg chg="del">
        <pc:chgData name="Gareth D Morewood" userId="c73ece7d93f9721e" providerId="LiveId" clId="{36E5B764-2396-49B4-A956-843730AEA9C5}" dt="2025-04-06T08:08:20.273" v="38" actId="47"/>
        <pc:sldMkLst>
          <pc:docMk/>
          <pc:sldMk cId="0" sldId="374"/>
        </pc:sldMkLst>
      </pc:sldChg>
      <pc:sldChg chg="del">
        <pc:chgData name="Gareth D Morewood" userId="c73ece7d93f9721e" providerId="LiveId" clId="{36E5B764-2396-49B4-A956-843730AEA9C5}" dt="2025-04-06T08:08:20.273" v="38" actId="47"/>
        <pc:sldMkLst>
          <pc:docMk/>
          <pc:sldMk cId="0" sldId="375"/>
        </pc:sldMkLst>
      </pc:sldChg>
      <pc:sldChg chg="del">
        <pc:chgData name="Gareth D Morewood" userId="c73ece7d93f9721e" providerId="LiveId" clId="{36E5B764-2396-49B4-A956-843730AEA9C5}" dt="2025-04-06T08:08:20.273" v="38" actId="47"/>
        <pc:sldMkLst>
          <pc:docMk/>
          <pc:sldMk cId="0" sldId="377"/>
        </pc:sldMkLst>
      </pc:sldChg>
      <pc:sldChg chg="del">
        <pc:chgData name="Gareth D Morewood" userId="c73ece7d93f9721e" providerId="LiveId" clId="{36E5B764-2396-49B4-A956-843730AEA9C5}" dt="2025-04-06T08:08:20.273" v="38" actId="47"/>
        <pc:sldMkLst>
          <pc:docMk/>
          <pc:sldMk cId="0" sldId="378"/>
        </pc:sldMkLst>
      </pc:sldChg>
      <pc:sldChg chg="del">
        <pc:chgData name="Gareth D Morewood" userId="c73ece7d93f9721e" providerId="LiveId" clId="{36E5B764-2396-49B4-A956-843730AEA9C5}" dt="2025-04-06T08:08:20.273" v="38" actId="47"/>
        <pc:sldMkLst>
          <pc:docMk/>
          <pc:sldMk cId="1009553551" sldId="380"/>
        </pc:sldMkLst>
      </pc:sldChg>
      <pc:sldChg chg="del">
        <pc:chgData name="Gareth D Morewood" userId="c73ece7d93f9721e" providerId="LiveId" clId="{36E5B764-2396-49B4-A956-843730AEA9C5}" dt="2025-04-06T08:08:20.273" v="38" actId="47"/>
        <pc:sldMkLst>
          <pc:docMk/>
          <pc:sldMk cId="3484498015" sldId="381"/>
        </pc:sldMkLst>
      </pc:sldChg>
      <pc:sldChg chg="del">
        <pc:chgData name="Gareth D Morewood" userId="c73ece7d93f9721e" providerId="LiveId" clId="{36E5B764-2396-49B4-A956-843730AEA9C5}" dt="2025-04-06T08:08:20.273" v="38" actId="47"/>
        <pc:sldMkLst>
          <pc:docMk/>
          <pc:sldMk cId="402030226" sldId="382"/>
        </pc:sldMkLst>
      </pc:sldChg>
      <pc:sldChg chg="del">
        <pc:chgData name="Gareth D Morewood" userId="c73ece7d93f9721e" providerId="LiveId" clId="{36E5B764-2396-49B4-A956-843730AEA9C5}" dt="2025-04-06T08:08:20.273" v="38" actId="47"/>
        <pc:sldMkLst>
          <pc:docMk/>
          <pc:sldMk cId="3073492126" sldId="384"/>
        </pc:sldMkLst>
      </pc:sldChg>
      <pc:sldChg chg="del">
        <pc:chgData name="Gareth D Morewood" userId="c73ece7d93f9721e" providerId="LiveId" clId="{36E5B764-2396-49B4-A956-843730AEA9C5}" dt="2025-04-06T08:08:20.273" v="38" actId="47"/>
        <pc:sldMkLst>
          <pc:docMk/>
          <pc:sldMk cId="2472516459" sldId="385"/>
        </pc:sldMkLst>
      </pc:sldChg>
      <pc:sldChg chg="del">
        <pc:chgData name="Gareth D Morewood" userId="c73ece7d93f9721e" providerId="LiveId" clId="{36E5B764-2396-49B4-A956-843730AEA9C5}" dt="2025-04-06T08:08:20.273" v="38" actId="47"/>
        <pc:sldMkLst>
          <pc:docMk/>
          <pc:sldMk cId="4124929434" sldId="386"/>
        </pc:sldMkLst>
      </pc:sldChg>
      <pc:sldChg chg="del">
        <pc:chgData name="Gareth D Morewood" userId="c73ece7d93f9721e" providerId="LiveId" clId="{36E5B764-2396-49B4-A956-843730AEA9C5}" dt="2025-04-06T08:08:20.273" v="38" actId="47"/>
        <pc:sldMkLst>
          <pc:docMk/>
          <pc:sldMk cId="485421182" sldId="390"/>
        </pc:sldMkLst>
      </pc:sldChg>
      <pc:sldChg chg="del">
        <pc:chgData name="Gareth D Morewood" userId="c73ece7d93f9721e" providerId="LiveId" clId="{36E5B764-2396-49B4-A956-843730AEA9C5}" dt="2025-04-06T08:08:20.273" v="38" actId="47"/>
        <pc:sldMkLst>
          <pc:docMk/>
          <pc:sldMk cId="2813782900" sldId="414"/>
        </pc:sldMkLst>
      </pc:sldChg>
      <pc:sldChg chg="del">
        <pc:chgData name="Gareth D Morewood" userId="c73ece7d93f9721e" providerId="LiveId" clId="{36E5B764-2396-49B4-A956-843730AEA9C5}" dt="2025-04-06T08:08:20.273" v="38" actId="47"/>
        <pc:sldMkLst>
          <pc:docMk/>
          <pc:sldMk cId="278472403" sldId="418"/>
        </pc:sldMkLst>
      </pc:sldChg>
      <pc:sldChg chg="del">
        <pc:chgData name="Gareth D Morewood" userId="c73ece7d93f9721e" providerId="LiveId" clId="{36E5B764-2396-49B4-A956-843730AEA9C5}" dt="2025-04-06T08:08:20.273" v="38" actId="47"/>
        <pc:sldMkLst>
          <pc:docMk/>
          <pc:sldMk cId="3185451389" sldId="443"/>
        </pc:sldMkLst>
      </pc:sldChg>
      <pc:sldChg chg="del">
        <pc:chgData name="Gareth D Morewood" userId="c73ece7d93f9721e" providerId="LiveId" clId="{36E5B764-2396-49B4-A956-843730AEA9C5}" dt="2025-04-06T08:08:20.273" v="38" actId="47"/>
        <pc:sldMkLst>
          <pc:docMk/>
          <pc:sldMk cId="1968833554" sldId="444"/>
        </pc:sldMkLst>
      </pc:sldChg>
      <pc:sldChg chg="del">
        <pc:chgData name="Gareth D Morewood" userId="c73ece7d93f9721e" providerId="LiveId" clId="{36E5B764-2396-49B4-A956-843730AEA9C5}" dt="2025-04-06T08:08:20.273" v="38" actId="47"/>
        <pc:sldMkLst>
          <pc:docMk/>
          <pc:sldMk cId="3012196568" sldId="445"/>
        </pc:sldMkLst>
      </pc:sldChg>
      <pc:sldChg chg="del">
        <pc:chgData name="Gareth D Morewood" userId="c73ece7d93f9721e" providerId="LiveId" clId="{36E5B764-2396-49B4-A956-843730AEA9C5}" dt="2025-04-06T08:08:20.273" v="38" actId="47"/>
        <pc:sldMkLst>
          <pc:docMk/>
          <pc:sldMk cId="1595931296" sldId="454"/>
        </pc:sldMkLst>
      </pc:sldChg>
      <pc:sldChg chg="del">
        <pc:chgData name="Gareth D Morewood" userId="c73ece7d93f9721e" providerId="LiveId" clId="{36E5B764-2396-49B4-A956-843730AEA9C5}" dt="2025-04-06T08:08:20.273" v="38" actId="47"/>
        <pc:sldMkLst>
          <pc:docMk/>
          <pc:sldMk cId="545868996" sldId="506"/>
        </pc:sldMkLst>
      </pc:sldChg>
      <pc:sldChg chg="del">
        <pc:chgData name="Gareth D Morewood" userId="c73ece7d93f9721e" providerId="LiveId" clId="{36E5B764-2396-49B4-A956-843730AEA9C5}" dt="2025-04-06T08:08:20.273" v="38" actId="47"/>
        <pc:sldMkLst>
          <pc:docMk/>
          <pc:sldMk cId="4289038880" sldId="507"/>
        </pc:sldMkLst>
      </pc:sldChg>
      <pc:sldChg chg="del">
        <pc:chgData name="Gareth D Morewood" userId="c73ece7d93f9721e" providerId="LiveId" clId="{36E5B764-2396-49B4-A956-843730AEA9C5}" dt="2025-04-06T08:08:20.273" v="38" actId="47"/>
        <pc:sldMkLst>
          <pc:docMk/>
          <pc:sldMk cId="0" sldId="521"/>
        </pc:sldMkLst>
      </pc:sldChg>
      <pc:sldChg chg="del">
        <pc:chgData name="Gareth D Morewood" userId="c73ece7d93f9721e" providerId="LiveId" clId="{36E5B764-2396-49B4-A956-843730AEA9C5}" dt="2025-04-06T08:08:20.273" v="38" actId="47"/>
        <pc:sldMkLst>
          <pc:docMk/>
          <pc:sldMk cId="806685602" sldId="587"/>
        </pc:sldMkLst>
      </pc:sldChg>
      <pc:sldChg chg="del">
        <pc:chgData name="Gareth D Morewood" userId="c73ece7d93f9721e" providerId="LiveId" clId="{36E5B764-2396-49B4-A956-843730AEA9C5}" dt="2025-04-06T08:08:20.273" v="38" actId="47"/>
        <pc:sldMkLst>
          <pc:docMk/>
          <pc:sldMk cId="4033641511" sldId="590"/>
        </pc:sldMkLst>
      </pc:sldChg>
      <pc:sldChg chg="del">
        <pc:chgData name="Gareth D Morewood" userId="c73ece7d93f9721e" providerId="LiveId" clId="{36E5B764-2396-49B4-A956-843730AEA9C5}" dt="2025-04-06T08:08:20.273" v="38" actId="47"/>
        <pc:sldMkLst>
          <pc:docMk/>
          <pc:sldMk cId="4070462902" sldId="591"/>
        </pc:sldMkLst>
      </pc:sldChg>
      <pc:sldChg chg="del">
        <pc:chgData name="Gareth D Morewood" userId="c73ece7d93f9721e" providerId="LiveId" clId="{36E5B764-2396-49B4-A956-843730AEA9C5}" dt="2025-04-06T08:08:20.273" v="38" actId="47"/>
        <pc:sldMkLst>
          <pc:docMk/>
          <pc:sldMk cId="2712688768" sldId="595"/>
        </pc:sldMkLst>
      </pc:sldChg>
      <pc:sldChg chg="del">
        <pc:chgData name="Gareth D Morewood" userId="c73ece7d93f9721e" providerId="LiveId" clId="{36E5B764-2396-49B4-A956-843730AEA9C5}" dt="2025-04-06T08:08:20.273" v="38" actId="47"/>
        <pc:sldMkLst>
          <pc:docMk/>
          <pc:sldMk cId="2282504319" sldId="596"/>
        </pc:sldMkLst>
      </pc:sldChg>
      <pc:sldChg chg="del">
        <pc:chgData name="Gareth D Morewood" userId="c73ece7d93f9721e" providerId="LiveId" clId="{36E5B764-2396-49B4-A956-843730AEA9C5}" dt="2025-04-06T08:08:20.273" v="38" actId="47"/>
        <pc:sldMkLst>
          <pc:docMk/>
          <pc:sldMk cId="781508148" sldId="597"/>
        </pc:sldMkLst>
      </pc:sldChg>
      <pc:sldChg chg="del">
        <pc:chgData name="Gareth D Morewood" userId="c73ece7d93f9721e" providerId="LiveId" clId="{36E5B764-2396-49B4-A956-843730AEA9C5}" dt="2025-04-06T08:08:20.273" v="38" actId="47"/>
        <pc:sldMkLst>
          <pc:docMk/>
          <pc:sldMk cId="3219501535" sldId="599"/>
        </pc:sldMkLst>
      </pc:sldChg>
      <pc:sldChg chg="del">
        <pc:chgData name="Gareth D Morewood" userId="c73ece7d93f9721e" providerId="LiveId" clId="{36E5B764-2396-49B4-A956-843730AEA9C5}" dt="2025-04-06T08:08:20.273" v="38" actId="47"/>
        <pc:sldMkLst>
          <pc:docMk/>
          <pc:sldMk cId="1647587730" sldId="600"/>
        </pc:sldMkLst>
      </pc:sldChg>
      <pc:sldChg chg="del">
        <pc:chgData name="Gareth D Morewood" userId="c73ece7d93f9721e" providerId="LiveId" clId="{36E5B764-2396-49B4-A956-843730AEA9C5}" dt="2025-04-06T08:08:20.273" v="38" actId="47"/>
        <pc:sldMkLst>
          <pc:docMk/>
          <pc:sldMk cId="1918251572" sldId="606"/>
        </pc:sldMkLst>
      </pc:sldChg>
      <pc:sldChg chg="del">
        <pc:chgData name="Gareth D Morewood" userId="c73ece7d93f9721e" providerId="LiveId" clId="{36E5B764-2396-49B4-A956-843730AEA9C5}" dt="2025-04-06T08:08:20.273" v="38" actId="47"/>
        <pc:sldMkLst>
          <pc:docMk/>
          <pc:sldMk cId="441541882" sldId="607"/>
        </pc:sldMkLst>
      </pc:sldChg>
      <pc:sldChg chg="del">
        <pc:chgData name="Gareth D Morewood" userId="c73ece7d93f9721e" providerId="LiveId" clId="{36E5B764-2396-49B4-A956-843730AEA9C5}" dt="2025-04-06T08:08:20.273" v="38" actId="47"/>
        <pc:sldMkLst>
          <pc:docMk/>
          <pc:sldMk cId="149899408" sldId="614"/>
        </pc:sldMkLst>
      </pc:sldChg>
      <pc:sldChg chg="del">
        <pc:chgData name="Gareth D Morewood" userId="c73ece7d93f9721e" providerId="LiveId" clId="{36E5B764-2396-49B4-A956-843730AEA9C5}" dt="2025-04-06T08:08:20.273" v="38" actId="47"/>
        <pc:sldMkLst>
          <pc:docMk/>
          <pc:sldMk cId="0" sldId="617"/>
        </pc:sldMkLst>
      </pc:sldChg>
      <pc:sldChg chg="del">
        <pc:chgData name="Gareth D Morewood" userId="c73ece7d93f9721e" providerId="LiveId" clId="{36E5B764-2396-49B4-A956-843730AEA9C5}" dt="2025-04-06T08:08:20.273" v="38" actId="47"/>
        <pc:sldMkLst>
          <pc:docMk/>
          <pc:sldMk cId="0" sldId="618"/>
        </pc:sldMkLst>
      </pc:sldChg>
      <pc:sldChg chg="del">
        <pc:chgData name="Gareth D Morewood" userId="c73ece7d93f9721e" providerId="LiveId" clId="{36E5B764-2396-49B4-A956-843730AEA9C5}" dt="2025-04-06T08:08:20.273" v="38" actId="47"/>
        <pc:sldMkLst>
          <pc:docMk/>
          <pc:sldMk cId="0" sldId="622"/>
        </pc:sldMkLst>
      </pc:sldChg>
      <pc:sldChg chg="del">
        <pc:chgData name="Gareth D Morewood" userId="c73ece7d93f9721e" providerId="LiveId" clId="{36E5B764-2396-49B4-A956-843730AEA9C5}" dt="2025-04-06T08:08:20.273" v="38" actId="47"/>
        <pc:sldMkLst>
          <pc:docMk/>
          <pc:sldMk cId="0" sldId="623"/>
        </pc:sldMkLst>
      </pc:sldChg>
      <pc:sldChg chg="del">
        <pc:chgData name="Gareth D Morewood" userId="c73ece7d93f9721e" providerId="LiveId" clId="{36E5B764-2396-49B4-A956-843730AEA9C5}" dt="2025-04-06T08:08:20.273" v="38" actId="47"/>
        <pc:sldMkLst>
          <pc:docMk/>
          <pc:sldMk cId="0" sldId="624"/>
        </pc:sldMkLst>
      </pc:sldChg>
      <pc:sldChg chg="del">
        <pc:chgData name="Gareth D Morewood" userId="c73ece7d93f9721e" providerId="LiveId" clId="{36E5B764-2396-49B4-A956-843730AEA9C5}" dt="2025-04-06T08:08:20.273" v="38" actId="47"/>
        <pc:sldMkLst>
          <pc:docMk/>
          <pc:sldMk cId="0" sldId="625"/>
        </pc:sldMkLst>
      </pc:sldChg>
      <pc:sldChg chg="del">
        <pc:chgData name="Gareth D Morewood" userId="c73ece7d93f9721e" providerId="LiveId" clId="{36E5B764-2396-49B4-A956-843730AEA9C5}" dt="2025-04-06T08:08:20.273" v="38" actId="47"/>
        <pc:sldMkLst>
          <pc:docMk/>
          <pc:sldMk cId="3606364558" sldId="632"/>
        </pc:sldMkLst>
      </pc:sldChg>
      <pc:sldChg chg="del">
        <pc:chgData name="Gareth D Morewood" userId="c73ece7d93f9721e" providerId="LiveId" clId="{36E5B764-2396-49B4-A956-843730AEA9C5}" dt="2025-04-06T08:08:20.273" v="38" actId="47"/>
        <pc:sldMkLst>
          <pc:docMk/>
          <pc:sldMk cId="2868349777" sldId="633"/>
        </pc:sldMkLst>
      </pc:sldChg>
      <pc:sldChg chg="del">
        <pc:chgData name="Gareth D Morewood" userId="c73ece7d93f9721e" providerId="LiveId" clId="{36E5B764-2396-49B4-A956-843730AEA9C5}" dt="2025-04-06T08:08:20.273" v="38" actId="47"/>
        <pc:sldMkLst>
          <pc:docMk/>
          <pc:sldMk cId="0" sldId="645"/>
        </pc:sldMkLst>
      </pc:sldChg>
      <pc:sldChg chg="del">
        <pc:chgData name="Gareth D Morewood" userId="c73ece7d93f9721e" providerId="LiveId" clId="{36E5B764-2396-49B4-A956-843730AEA9C5}" dt="2025-04-06T08:08:20.273" v="38" actId="47"/>
        <pc:sldMkLst>
          <pc:docMk/>
          <pc:sldMk cId="378768262" sldId="662"/>
        </pc:sldMkLst>
      </pc:sldChg>
      <pc:sldChg chg="del">
        <pc:chgData name="Gareth D Morewood" userId="c73ece7d93f9721e" providerId="LiveId" clId="{36E5B764-2396-49B4-A956-843730AEA9C5}" dt="2025-04-06T08:08:20.273" v="38" actId="47"/>
        <pc:sldMkLst>
          <pc:docMk/>
          <pc:sldMk cId="2032814083" sldId="663"/>
        </pc:sldMkLst>
      </pc:sldChg>
      <pc:sldChg chg="del">
        <pc:chgData name="Gareth D Morewood" userId="c73ece7d93f9721e" providerId="LiveId" clId="{36E5B764-2396-49B4-A956-843730AEA9C5}" dt="2025-04-06T08:07:04.766" v="36" actId="47"/>
        <pc:sldMkLst>
          <pc:docMk/>
          <pc:sldMk cId="1278865047" sldId="671"/>
        </pc:sldMkLst>
      </pc:sldChg>
      <pc:sldChg chg="del">
        <pc:chgData name="Gareth D Morewood" userId="c73ece7d93f9721e" providerId="LiveId" clId="{36E5B764-2396-49B4-A956-843730AEA9C5}" dt="2025-04-06T08:07:07.352" v="37" actId="47"/>
        <pc:sldMkLst>
          <pc:docMk/>
          <pc:sldMk cId="1658093109" sldId="672"/>
        </pc:sldMkLst>
      </pc:sldChg>
      <pc:sldChg chg="del">
        <pc:chgData name="Gareth D Morewood" userId="c73ece7d93f9721e" providerId="LiveId" clId="{36E5B764-2396-49B4-A956-843730AEA9C5}" dt="2025-04-06T08:08:20.273" v="38" actId="47"/>
        <pc:sldMkLst>
          <pc:docMk/>
          <pc:sldMk cId="3265421419" sldId="676"/>
        </pc:sldMkLst>
      </pc:sldChg>
      <pc:sldChg chg="del">
        <pc:chgData name="Gareth D Morewood" userId="c73ece7d93f9721e" providerId="LiveId" clId="{36E5B764-2396-49B4-A956-843730AEA9C5}" dt="2025-04-06T08:08:20.273" v="38" actId="47"/>
        <pc:sldMkLst>
          <pc:docMk/>
          <pc:sldMk cId="675468225" sldId="679"/>
        </pc:sldMkLst>
      </pc:sldChg>
      <pc:sldChg chg="del">
        <pc:chgData name="Gareth D Morewood" userId="c73ece7d93f9721e" providerId="LiveId" clId="{36E5B764-2396-49B4-A956-843730AEA9C5}" dt="2025-04-06T08:08:20.273" v="38" actId="47"/>
        <pc:sldMkLst>
          <pc:docMk/>
          <pc:sldMk cId="3276983745" sldId="680"/>
        </pc:sldMkLst>
      </pc:sldChg>
      <pc:sldChg chg="del">
        <pc:chgData name="Gareth D Morewood" userId="c73ece7d93f9721e" providerId="LiveId" clId="{36E5B764-2396-49B4-A956-843730AEA9C5}" dt="2025-04-06T08:08:20.273" v="38" actId="47"/>
        <pc:sldMkLst>
          <pc:docMk/>
          <pc:sldMk cId="1873711299" sldId="682"/>
        </pc:sldMkLst>
      </pc:sldChg>
      <pc:sldChg chg="del">
        <pc:chgData name="Gareth D Morewood" userId="c73ece7d93f9721e" providerId="LiveId" clId="{36E5B764-2396-49B4-A956-843730AEA9C5}" dt="2025-04-06T08:08:20.273" v="38" actId="47"/>
        <pc:sldMkLst>
          <pc:docMk/>
          <pc:sldMk cId="617157345" sldId="684"/>
        </pc:sldMkLst>
      </pc:sldChg>
      <pc:sldChg chg="del">
        <pc:chgData name="Gareth D Morewood" userId="c73ece7d93f9721e" providerId="LiveId" clId="{36E5B764-2396-49B4-A956-843730AEA9C5}" dt="2025-04-06T08:08:20.273" v="38" actId="47"/>
        <pc:sldMkLst>
          <pc:docMk/>
          <pc:sldMk cId="442745226" sldId="685"/>
        </pc:sldMkLst>
      </pc:sldChg>
      <pc:sldChg chg="del">
        <pc:chgData name="Gareth D Morewood" userId="c73ece7d93f9721e" providerId="LiveId" clId="{36E5B764-2396-49B4-A956-843730AEA9C5}" dt="2025-04-06T08:08:20.273" v="38" actId="47"/>
        <pc:sldMkLst>
          <pc:docMk/>
          <pc:sldMk cId="1249847341" sldId="686"/>
        </pc:sldMkLst>
      </pc:sldChg>
      <pc:sldChg chg="del">
        <pc:chgData name="Gareth D Morewood" userId="c73ece7d93f9721e" providerId="LiveId" clId="{36E5B764-2396-49B4-A956-843730AEA9C5}" dt="2025-04-06T08:08:20.273" v="38" actId="47"/>
        <pc:sldMkLst>
          <pc:docMk/>
          <pc:sldMk cId="3537856351" sldId="687"/>
        </pc:sldMkLst>
      </pc:sldChg>
      <pc:sldChg chg="del">
        <pc:chgData name="Gareth D Morewood" userId="c73ece7d93f9721e" providerId="LiveId" clId="{36E5B764-2396-49B4-A956-843730AEA9C5}" dt="2025-04-06T08:08:20.273" v="38" actId="47"/>
        <pc:sldMkLst>
          <pc:docMk/>
          <pc:sldMk cId="3131342684" sldId="689"/>
        </pc:sldMkLst>
      </pc:sldChg>
      <pc:sldChg chg="del">
        <pc:chgData name="Gareth D Morewood" userId="c73ece7d93f9721e" providerId="LiveId" clId="{36E5B764-2396-49B4-A956-843730AEA9C5}" dt="2025-04-06T08:08:20.273" v="38" actId="47"/>
        <pc:sldMkLst>
          <pc:docMk/>
          <pc:sldMk cId="1596241758" sldId="690"/>
        </pc:sldMkLst>
      </pc:sldChg>
      <pc:sldChg chg="del">
        <pc:chgData name="Gareth D Morewood" userId="c73ece7d93f9721e" providerId="LiveId" clId="{36E5B764-2396-49B4-A956-843730AEA9C5}" dt="2025-04-06T08:08:20.273" v="38" actId="47"/>
        <pc:sldMkLst>
          <pc:docMk/>
          <pc:sldMk cId="3822760162" sldId="691"/>
        </pc:sldMkLst>
      </pc:sldChg>
      <pc:sldChg chg="del">
        <pc:chgData name="Gareth D Morewood" userId="c73ece7d93f9721e" providerId="LiveId" clId="{36E5B764-2396-49B4-A956-843730AEA9C5}" dt="2025-04-06T08:08:20.273" v="38" actId="47"/>
        <pc:sldMkLst>
          <pc:docMk/>
          <pc:sldMk cId="629366045" sldId="692"/>
        </pc:sldMkLst>
      </pc:sldChg>
      <pc:sldChg chg="del">
        <pc:chgData name="Gareth D Morewood" userId="c73ece7d93f9721e" providerId="LiveId" clId="{36E5B764-2396-49B4-A956-843730AEA9C5}" dt="2025-04-06T08:08:20.273" v="38" actId="47"/>
        <pc:sldMkLst>
          <pc:docMk/>
          <pc:sldMk cId="3284046471" sldId="694"/>
        </pc:sldMkLst>
      </pc:sldChg>
      <pc:sldChg chg="del">
        <pc:chgData name="Gareth D Morewood" userId="c73ece7d93f9721e" providerId="LiveId" clId="{36E5B764-2396-49B4-A956-843730AEA9C5}" dt="2025-04-06T08:08:20.273" v="38" actId="47"/>
        <pc:sldMkLst>
          <pc:docMk/>
          <pc:sldMk cId="1795223669" sldId="695"/>
        </pc:sldMkLst>
      </pc:sldChg>
      <pc:sldChg chg="del">
        <pc:chgData name="Gareth D Morewood" userId="c73ece7d93f9721e" providerId="LiveId" clId="{36E5B764-2396-49B4-A956-843730AEA9C5}" dt="2025-04-06T08:08:20.273" v="38" actId="47"/>
        <pc:sldMkLst>
          <pc:docMk/>
          <pc:sldMk cId="2257402426" sldId="696"/>
        </pc:sldMkLst>
      </pc:sldChg>
      <pc:sldChg chg="del">
        <pc:chgData name="Gareth D Morewood" userId="c73ece7d93f9721e" providerId="LiveId" clId="{36E5B764-2396-49B4-A956-843730AEA9C5}" dt="2025-04-06T08:08:20.273" v="38" actId="47"/>
        <pc:sldMkLst>
          <pc:docMk/>
          <pc:sldMk cId="3774525444" sldId="697"/>
        </pc:sldMkLst>
      </pc:sldChg>
      <pc:sldChg chg="del">
        <pc:chgData name="Gareth D Morewood" userId="c73ece7d93f9721e" providerId="LiveId" clId="{36E5B764-2396-49B4-A956-843730AEA9C5}" dt="2025-04-06T08:08:20.273" v="38" actId="47"/>
        <pc:sldMkLst>
          <pc:docMk/>
          <pc:sldMk cId="3676022380" sldId="698"/>
        </pc:sldMkLst>
      </pc:sldChg>
      <pc:sldChg chg="del">
        <pc:chgData name="Gareth D Morewood" userId="c73ece7d93f9721e" providerId="LiveId" clId="{36E5B764-2396-49B4-A956-843730AEA9C5}" dt="2025-04-06T08:08:20.273" v="38" actId="47"/>
        <pc:sldMkLst>
          <pc:docMk/>
          <pc:sldMk cId="975784662" sldId="699"/>
        </pc:sldMkLst>
      </pc:sldChg>
      <pc:sldChg chg="del">
        <pc:chgData name="Gareth D Morewood" userId="c73ece7d93f9721e" providerId="LiveId" clId="{36E5B764-2396-49B4-A956-843730AEA9C5}" dt="2025-04-06T08:08:20.273" v="38" actId="47"/>
        <pc:sldMkLst>
          <pc:docMk/>
          <pc:sldMk cId="3101291501" sldId="700"/>
        </pc:sldMkLst>
      </pc:sldChg>
      <pc:sldChg chg="del">
        <pc:chgData name="Gareth D Morewood" userId="c73ece7d93f9721e" providerId="LiveId" clId="{36E5B764-2396-49B4-A956-843730AEA9C5}" dt="2025-04-06T08:08:20.273" v="38" actId="47"/>
        <pc:sldMkLst>
          <pc:docMk/>
          <pc:sldMk cId="3929061392" sldId="701"/>
        </pc:sldMkLst>
      </pc:sldChg>
      <pc:sldChg chg="del">
        <pc:chgData name="Gareth D Morewood" userId="c73ece7d93f9721e" providerId="LiveId" clId="{36E5B764-2396-49B4-A956-843730AEA9C5}" dt="2025-04-06T08:08:20.273" v="38" actId="47"/>
        <pc:sldMkLst>
          <pc:docMk/>
          <pc:sldMk cId="2121353604" sldId="702"/>
        </pc:sldMkLst>
      </pc:sldChg>
      <pc:sldChg chg="del">
        <pc:chgData name="Gareth D Morewood" userId="c73ece7d93f9721e" providerId="LiveId" clId="{36E5B764-2396-49B4-A956-843730AEA9C5}" dt="2025-04-06T08:08:20.273" v="38" actId="47"/>
        <pc:sldMkLst>
          <pc:docMk/>
          <pc:sldMk cId="3671993325" sldId="703"/>
        </pc:sldMkLst>
      </pc:sldChg>
      <pc:sldChg chg="del">
        <pc:chgData name="Gareth D Morewood" userId="c73ece7d93f9721e" providerId="LiveId" clId="{36E5B764-2396-49B4-A956-843730AEA9C5}" dt="2025-04-06T08:08:20.273" v="38" actId="47"/>
        <pc:sldMkLst>
          <pc:docMk/>
          <pc:sldMk cId="3466691884" sldId="704"/>
        </pc:sldMkLst>
      </pc:sldChg>
      <pc:sldChg chg="del">
        <pc:chgData name="Gareth D Morewood" userId="c73ece7d93f9721e" providerId="LiveId" clId="{36E5B764-2396-49B4-A956-843730AEA9C5}" dt="2025-04-06T08:08:20.273" v="38" actId="47"/>
        <pc:sldMkLst>
          <pc:docMk/>
          <pc:sldMk cId="1629174294" sldId="705"/>
        </pc:sldMkLst>
      </pc:sldChg>
      <pc:sldChg chg="del">
        <pc:chgData name="Gareth D Morewood" userId="c73ece7d93f9721e" providerId="LiveId" clId="{36E5B764-2396-49B4-A956-843730AEA9C5}" dt="2025-04-06T08:08:20.273" v="38" actId="47"/>
        <pc:sldMkLst>
          <pc:docMk/>
          <pc:sldMk cId="2828135700" sldId="706"/>
        </pc:sldMkLst>
      </pc:sldChg>
      <pc:sldChg chg="del">
        <pc:chgData name="Gareth D Morewood" userId="c73ece7d93f9721e" providerId="LiveId" clId="{36E5B764-2396-49B4-A956-843730AEA9C5}" dt="2025-04-06T08:08:20.273" v="38" actId="47"/>
        <pc:sldMkLst>
          <pc:docMk/>
          <pc:sldMk cId="1375164915" sldId="707"/>
        </pc:sldMkLst>
      </pc:sldChg>
      <pc:sldChg chg="del">
        <pc:chgData name="Gareth D Morewood" userId="c73ece7d93f9721e" providerId="LiveId" clId="{36E5B764-2396-49B4-A956-843730AEA9C5}" dt="2025-04-06T08:08:20.273" v="38" actId="47"/>
        <pc:sldMkLst>
          <pc:docMk/>
          <pc:sldMk cId="1958757912" sldId="709"/>
        </pc:sldMkLst>
      </pc:sldChg>
      <pc:sldChg chg="del">
        <pc:chgData name="Gareth D Morewood" userId="c73ece7d93f9721e" providerId="LiveId" clId="{36E5B764-2396-49B4-A956-843730AEA9C5}" dt="2025-04-06T08:08:20.273" v="38" actId="47"/>
        <pc:sldMkLst>
          <pc:docMk/>
          <pc:sldMk cId="1267290438" sldId="710"/>
        </pc:sldMkLst>
      </pc:sldChg>
      <pc:sldChg chg="del">
        <pc:chgData name="Gareth D Morewood" userId="c73ece7d93f9721e" providerId="LiveId" clId="{36E5B764-2396-49B4-A956-843730AEA9C5}" dt="2025-04-06T08:08:20.273" v="38" actId="47"/>
        <pc:sldMkLst>
          <pc:docMk/>
          <pc:sldMk cId="160623767" sldId="712"/>
        </pc:sldMkLst>
      </pc:sldChg>
      <pc:sldChg chg="del">
        <pc:chgData name="Gareth D Morewood" userId="c73ece7d93f9721e" providerId="LiveId" clId="{36E5B764-2396-49B4-A956-843730AEA9C5}" dt="2025-04-06T08:08:20.273" v="38" actId="47"/>
        <pc:sldMkLst>
          <pc:docMk/>
          <pc:sldMk cId="1933717132" sldId="713"/>
        </pc:sldMkLst>
      </pc:sldChg>
      <pc:sldChg chg="del">
        <pc:chgData name="Gareth D Morewood" userId="c73ece7d93f9721e" providerId="LiveId" clId="{36E5B764-2396-49B4-A956-843730AEA9C5}" dt="2025-04-06T08:08:20.273" v="38" actId="47"/>
        <pc:sldMkLst>
          <pc:docMk/>
          <pc:sldMk cId="335854584" sldId="716"/>
        </pc:sldMkLst>
      </pc:sldChg>
      <pc:sldChg chg="del">
        <pc:chgData name="Gareth D Morewood" userId="c73ece7d93f9721e" providerId="LiveId" clId="{36E5B764-2396-49B4-A956-843730AEA9C5}" dt="2025-04-06T08:08:20.273" v="38" actId="47"/>
        <pc:sldMkLst>
          <pc:docMk/>
          <pc:sldMk cId="3550590157" sldId="718"/>
        </pc:sldMkLst>
      </pc:sldChg>
      <pc:sldChg chg="del">
        <pc:chgData name="Gareth D Morewood" userId="c73ece7d93f9721e" providerId="LiveId" clId="{36E5B764-2396-49B4-A956-843730AEA9C5}" dt="2025-04-06T08:08:20.273" v="38" actId="47"/>
        <pc:sldMkLst>
          <pc:docMk/>
          <pc:sldMk cId="802173741" sldId="722"/>
        </pc:sldMkLst>
      </pc:sldChg>
      <pc:sldChg chg="del">
        <pc:chgData name="Gareth D Morewood" userId="c73ece7d93f9721e" providerId="LiveId" clId="{36E5B764-2396-49B4-A956-843730AEA9C5}" dt="2025-04-06T08:08:20.273" v="38" actId="47"/>
        <pc:sldMkLst>
          <pc:docMk/>
          <pc:sldMk cId="529665123" sldId="724"/>
        </pc:sldMkLst>
      </pc:sldChg>
      <pc:sldChg chg="del">
        <pc:chgData name="Gareth D Morewood" userId="c73ece7d93f9721e" providerId="LiveId" clId="{36E5B764-2396-49B4-A956-843730AEA9C5}" dt="2025-04-06T08:08:20.273" v="38" actId="47"/>
        <pc:sldMkLst>
          <pc:docMk/>
          <pc:sldMk cId="3163030480" sldId="725"/>
        </pc:sldMkLst>
      </pc:sldChg>
      <pc:sldChg chg="add">
        <pc:chgData name="Gareth D Morewood" userId="c73ece7d93f9721e" providerId="LiveId" clId="{36E5B764-2396-49B4-A956-843730AEA9C5}" dt="2025-04-06T08:16:54.383" v="39"/>
        <pc:sldMkLst>
          <pc:docMk/>
          <pc:sldMk cId="4114869751" sldId="726"/>
        </pc:sldMkLst>
      </pc:sldChg>
      <pc:sldChg chg="del">
        <pc:chgData name="Gareth D Morewood" userId="c73ece7d93f9721e" providerId="LiveId" clId="{36E5B764-2396-49B4-A956-843730AEA9C5}" dt="2025-04-06T08:08:20.273" v="38" actId="47"/>
        <pc:sldMkLst>
          <pc:docMk/>
          <pc:sldMk cId="3517226973" sldId="728"/>
        </pc:sldMkLst>
      </pc:sldChg>
      <pc:sldChg chg="del">
        <pc:chgData name="Gareth D Morewood" userId="c73ece7d93f9721e" providerId="LiveId" clId="{36E5B764-2396-49B4-A956-843730AEA9C5}" dt="2025-04-06T08:08:20.273" v="38" actId="47"/>
        <pc:sldMkLst>
          <pc:docMk/>
          <pc:sldMk cId="4067222823" sldId="729"/>
        </pc:sldMkLst>
      </pc:sldChg>
      <pc:sldChg chg="del">
        <pc:chgData name="Gareth D Morewood" userId="c73ece7d93f9721e" providerId="LiveId" clId="{36E5B764-2396-49B4-A956-843730AEA9C5}" dt="2025-04-06T08:08:20.273" v="38" actId="47"/>
        <pc:sldMkLst>
          <pc:docMk/>
          <pc:sldMk cId="1526263204" sldId="731"/>
        </pc:sldMkLst>
      </pc:sldChg>
      <pc:sldChg chg="del">
        <pc:chgData name="Gareth D Morewood" userId="c73ece7d93f9721e" providerId="LiveId" clId="{36E5B764-2396-49B4-A956-843730AEA9C5}" dt="2025-04-06T08:08:20.273" v="38" actId="47"/>
        <pc:sldMkLst>
          <pc:docMk/>
          <pc:sldMk cId="1880739652" sldId="733"/>
        </pc:sldMkLst>
      </pc:sldChg>
      <pc:sldChg chg="del">
        <pc:chgData name="Gareth D Morewood" userId="c73ece7d93f9721e" providerId="LiveId" clId="{36E5B764-2396-49B4-A956-843730AEA9C5}" dt="2025-04-06T08:08:20.273" v="38" actId="47"/>
        <pc:sldMkLst>
          <pc:docMk/>
          <pc:sldMk cId="786345471" sldId="735"/>
        </pc:sldMkLst>
      </pc:sldChg>
      <pc:sldChg chg="del">
        <pc:chgData name="Gareth D Morewood" userId="c73ece7d93f9721e" providerId="LiveId" clId="{36E5B764-2396-49B4-A956-843730AEA9C5}" dt="2025-04-06T08:08:20.273" v="38" actId="47"/>
        <pc:sldMkLst>
          <pc:docMk/>
          <pc:sldMk cId="3222340182" sldId="740"/>
        </pc:sldMkLst>
      </pc:sldChg>
      <pc:sldChg chg="del">
        <pc:chgData name="Gareth D Morewood" userId="c73ece7d93f9721e" providerId="LiveId" clId="{36E5B764-2396-49B4-A956-843730AEA9C5}" dt="2025-04-06T08:08:20.273" v="38" actId="47"/>
        <pc:sldMkLst>
          <pc:docMk/>
          <pc:sldMk cId="2781661264" sldId="742"/>
        </pc:sldMkLst>
      </pc:sldChg>
      <pc:sldChg chg="del">
        <pc:chgData name="Gareth D Morewood" userId="c73ece7d93f9721e" providerId="LiveId" clId="{36E5B764-2396-49B4-A956-843730AEA9C5}" dt="2025-04-06T08:08:20.273" v="38" actId="47"/>
        <pc:sldMkLst>
          <pc:docMk/>
          <pc:sldMk cId="3298583968" sldId="743"/>
        </pc:sldMkLst>
      </pc:sldChg>
      <pc:sldChg chg="del">
        <pc:chgData name="Gareth D Morewood" userId="c73ece7d93f9721e" providerId="LiveId" clId="{36E5B764-2396-49B4-A956-843730AEA9C5}" dt="2025-04-06T08:08:20.273" v="38" actId="47"/>
        <pc:sldMkLst>
          <pc:docMk/>
          <pc:sldMk cId="2675090780" sldId="744"/>
        </pc:sldMkLst>
      </pc:sldChg>
      <pc:sldChg chg="del">
        <pc:chgData name="Gareth D Morewood" userId="c73ece7d93f9721e" providerId="LiveId" clId="{36E5B764-2396-49B4-A956-843730AEA9C5}" dt="2025-04-06T08:08:20.273" v="38" actId="47"/>
        <pc:sldMkLst>
          <pc:docMk/>
          <pc:sldMk cId="4027625090" sldId="745"/>
        </pc:sldMkLst>
      </pc:sldChg>
      <pc:sldChg chg="del">
        <pc:chgData name="Gareth D Morewood" userId="c73ece7d93f9721e" providerId="LiveId" clId="{36E5B764-2396-49B4-A956-843730AEA9C5}" dt="2025-04-06T08:08:20.273" v="38" actId="47"/>
        <pc:sldMkLst>
          <pc:docMk/>
          <pc:sldMk cId="2296885969" sldId="746"/>
        </pc:sldMkLst>
      </pc:sldChg>
      <pc:sldChg chg="del">
        <pc:chgData name="Gareth D Morewood" userId="c73ece7d93f9721e" providerId="LiveId" clId="{36E5B764-2396-49B4-A956-843730AEA9C5}" dt="2025-04-06T08:08:20.273" v="38" actId="47"/>
        <pc:sldMkLst>
          <pc:docMk/>
          <pc:sldMk cId="982990913" sldId="747"/>
        </pc:sldMkLst>
      </pc:sldChg>
      <pc:sldChg chg="del">
        <pc:chgData name="Gareth D Morewood" userId="c73ece7d93f9721e" providerId="LiveId" clId="{36E5B764-2396-49B4-A956-843730AEA9C5}" dt="2025-04-06T08:08:20.273" v="38" actId="47"/>
        <pc:sldMkLst>
          <pc:docMk/>
          <pc:sldMk cId="830521278" sldId="748"/>
        </pc:sldMkLst>
      </pc:sldChg>
      <pc:sldChg chg="del">
        <pc:chgData name="Gareth D Morewood" userId="c73ece7d93f9721e" providerId="LiveId" clId="{36E5B764-2396-49B4-A956-843730AEA9C5}" dt="2025-04-06T08:08:20.273" v="38" actId="47"/>
        <pc:sldMkLst>
          <pc:docMk/>
          <pc:sldMk cId="3984808845" sldId="749"/>
        </pc:sldMkLst>
      </pc:sldChg>
      <pc:sldChg chg="del">
        <pc:chgData name="Gareth D Morewood" userId="c73ece7d93f9721e" providerId="LiveId" clId="{36E5B764-2396-49B4-A956-843730AEA9C5}" dt="2025-04-06T08:08:20.273" v="38" actId="47"/>
        <pc:sldMkLst>
          <pc:docMk/>
          <pc:sldMk cId="1036509096" sldId="750"/>
        </pc:sldMkLst>
      </pc:sldChg>
      <pc:sldChg chg="del">
        <pc:chgData name="Gareth D Morewood" userId="c73ece7d93f9721e" providerId="LiveId" clId="{36E5B764-2396-49B4-A956-843730AEA9C5}" dt="2025-04-06T08:08:20.273" v="38" actId="47"/>
        <pc:sldMkLst>
          <pc:docMk/>
          <pc:sldMk cId="3981884556" sldId="751"/>
        </pc:sldMkLst>
      </pc:sldChg>
      <pc:sldChg chg="del">
        <pc:chgData name="Gareth D Morewood" userId="c73ece7d93f9721e" providerId="LiveId" clId="{36E5B764-2396-49B4-A956-843730AEA9C5}" dt="2025-04-06T08:08:20.273" v="38" actId="47"/>
        <pc:sldMkLst>
          <pc:docMk/>
          <pc:sldMk cId="3116616816" sldId="758"/>
        </pc:sldMkLst>
      </pc:sldChg>
      <pc:sldChg chg="del">
        <pc:chgData name="Gareth D Morewood" userId="c73ece7d93f9721e" providerId="LiveId" clId="{36E5B764-2396-49B4-A956-843730AEA9C5}" dt="2025-04-06T08:08:20.273" v="38" actId="47"/>
        <pc:sldMkLst>
          <pc:docMk/>
          <pc:sldMk cId="2477493543" sldId="761"/>
        </pc:sldMkLst>
      </pc:sldChg>
      <pc:sldChg chg="del">
        <pc:chgData name="Gareth D Morewood" userId="c73ece7d93f9721e" providerId="LiveId" clId="{36E5B764-2396-49B4-A956-843730AEA9C5}" dt="2025-04-06T08:08:20.273" v="38" actId="47"/>
        <pc:sldMkLst>
          <pc:docMk/>
          <pc:sldMk cId="2406890608" sldId="762"/>
        </pc:sldMkLst>
      </pc:sldChg>
      <pc:sldChg chg="del">
        <pc:chgData name="Gareth D Morewood" userId="c73ece7d93f9721e" providerId="LiveId" clId="{36E5B764-2396-49B4-A956-843730AEA9C5}" dt="2025-04-06T08:08:20.273" v="38" actId="47"/>
        <pc:sldMkLst>
          <pc:docMk/>
          <pc:sldMk cId="1882921403" sldId="763"/>
        </pc:sldMkLst>
      </pc:sldChg>
      <pc:sldChg chg="del">
        <pc:chgData name="Gareth D Morewood" userId="c73ece7d93f9721e" providerId="LiveId" clId="{36E5B764-2396-49B4-A956-843730AEA9C5}" dt="2025-04-06T08:08:20.273" v="38" actId="47"/>
        <pc:sldMkLst>
          <pc:docMk/>
          <pc:sldMk cId="3926384439" sldId="764"/>
        </pc:sldMkLst>
      </pc:sldChg>
      <pc:sldChg chg="del">
        <pc:chgData name="Gareth D Morewood" userId="c73ece7d93f9721e" providerId="LiveId" clId="{36E5B764-2396-49B4-A956-843730AEA9C5}" dt="2025-04-06T08:08:20.273" v="38" actId="47"/>
        <pc:sldMkLst>
          <pc:docMk/>
          <pc:sldMk cId="4207623244" sldId="768"/>
        </pc:sldMkLst>
      </pc:sldChg>
      <pc:sldChg chg="del">
        <pc:chgData name="Gareth D Morewood" userId="c73ece7d93f9721e" providerId="LiveId" clId="{36E5B764-2396-49B4-A956-843730AEA9C5}" dt="2025-04-06T08:08:20.273" v="38" actId="47"/>
        <pc:sldMkLst>
          <pc:docMk/>
          <pc:sldMk cId="3143755942" sldId="772"/>
        </pc:sldMkLst>
      </pc:sldChg>
      <pc:sldChg chg="del">
        <pc:chgData name="Gareth D Morewood" userId="c73ece7d93f9721e" providerId="LiveId" clId="{36E5B764-2396-49B4-A956-843730AEA9C5}" dt="2025-04-06T08:08:20.273" v="38" actId="47"/>
        <pc:sldMkLst>
          <pc:docMk/>
          <pc:sldMk cId="2543883259" sldId="773"/>
        </pc:sldMkLst>
      </pc:sldChg>
      <pc:sldChg chg="del">
        <pc:chgData name="Gareth D Morewood" userId="c73ece7d93f9721e" providerId="LiveId" clId="{36E5B764-2396-49B4-A956-843730AEA9C5}" dt="2025-04-06T08:08:20.273" v="38" actId="47"/>
        <pc:sldMkLst>
          <pc:docMk/>
          <pc:sldMk cId="1335542201" sldId="774"/>
        </pc:sldMkLst>
      </pc:sldChg>
      <pc:sldChg chg="del">
        <pc:chgData name="Gareth D Morewood" userId="c73ece7d93f9721e" providerId="LiveId" clId="{36E5B764-2396-49B4-A956-843730AEA9C5}" dt="2025-04-06T08:08:20.273" v="38" actId="47"/>
        <pc:sldMkLst>
          <pc:docMk/>
          <pc:sldMk cId="823289759" sldId="775"/>
        </pc:sldMkLst>
      </pc:sldChg>
      <pc:sldChg chg="del">
        <pc:chgData name="Gareth D Morewood" userId="c73ece7d93f9721e" providerId="LiveId" clId="{36E5B764-2396-49B4-A956-843730AEA9C5}" dt="2025-04-06T08:08:20.273" v="38" actId="47"/>
        <pc:sldMkLst>
          <pc:docMk/>
          <pc:sldMk cId="3577601871" sldId="776"/>
        </pc:sldMkLst>
      </pc:sldChg>
      <pc:sldChg chg="del">
        <pc:chgData name="Gareth D Morewood" userId="c73ece7d93f9721e" providerId="LiveId" clId="{36E5B764-2396-49B4-A956-843730AEA9C5}" dt="2025-04-06T08:08:20.273" v="38" actId="47"/>
        <pc:sldMkLst>
          <pc:docMk/>
          <pc:sldMk cId="2168197784" sldId="777"/>
        </pc:sldMkLst>
      </pc:sldChg>
      <pc:sldChg chg="del">
        <pc:chgData name="Gareth D Morewood" userId="c73ece7d93f9721e" providerId="LiveId" clId="{36E5B764-2396-49B4-A956-843730AEA9C5}" dt="2025-04-06T08:08:20.273" v="38" actId="47"/>
        <pc:sldMkLst>
          <pc:docMk/>
          <pc:sldMk cId="2629678776" sldId="778"/>
        </pc:sldMkLst>
      </pc:sldChg>
      <pc:sldChg chg="del">
        <pc:chgData name="Gareth D Morewood" userId="c73ece7d93f9721e" providerId="LiveId" clId="{36E5B764-2396-49B4-A956-843730AEA9C5}" dt="2025-04-06T08:08:20.273" v="38" actId="47"/>
        <pc:sldMkLst>
          <pc:docMk/>
          <pc:sldMk cId="2847297346" sldId="779"/>
        </pc:sldMkLst>
      </pc:sldChg>
      <pc:sldChg chg="del">
        <pc:chgData name="Gareth D Morewood" userId="c73ece7d93f9721e" providerId="LiveId" clId="{36E5B764-2396-49B4-A956-843730AEA9C5}" dt="2025-04-06T08:08:20.273" v="38" actId="47"/>
        <pc:sldMkLst>
          <pc:docMk/>
          <pc:sldMk cId="2627626264" sldId="780"/>
        </pc:sldMkLst>
      </pc:sldChg>
      <pc:sldChg chg="del">
        <pc:chgData name="Gareth D Morewood" userId="c73ece7d93f9721e" providerId="LiveId" clId="{36E5B764-2396-49B4-A956-843730AEA9C5}" dt="2025-04-06T08:08:20.273" v="38" actId="47"/>
        <pc:sldMkLst>
          <pc:docMk/>
          <pc:sldMk cId="1676873745" sldId="781"/>
        </pc:sldMkLst>
      </pc:sldChg>
      <pc:sldChg chg="del">
        <pc:chgData name="Gareth D Morewood" userId="c73ece7d93f9721e" providerId="LiveId" clId="{36E5B764-2396-49B4-A956-843730AEA9C5}" dt="2025-04-06T08:08:20.273" v="38" actId="47"/>
        <pc:sldMkLst>
          <pc:docMk/>
          <pc:sldMk cId="3149984839" sldId="782"/>
        </pc:sldMkLst>
      </pc:sldChg>
      <pc:sldChg chg="del">
        <pc:chgData name="Gareth D Morewood" userId="c73ece7d93f9721e" providerId="LiveId" clId="{36E5B764-2396-49B4-A956-843730AEA9C5}" dt="2025-04-06T08:08:20.273" v="38" actId="47"/>
        <pc:sldMkLst>
          <pc:docMk/>
          <pc:sldMk cId="497673152" sldId="783"/>
        </pc:sldMkLst>
      </pc:sldChg>
      <pc:sldChg chg="del">
        <pc:chgData name="Gareth D Morewood" userId="c73ece7d93f9721e" providerId="LiveId" clId="{36E5B764-2396-49B4-A956-843730AEA9C5}" dt="2025-04-06T08:08:20.273" v="38" actId="47"/>
        <pc:sldMkLst>
          <pc:docMk/>
          <pc:sldMk cId="1274235914" sldId="784"/>
        </pc:sldMkLst>
      </pc:sldChg>
      <pc:sldChg chg="del">
        <pc:chgData name="Gareth D Morewood" userId="c73ece7d93f9721e" providerId="LiveId" clId="{36E5B764-2396-49B4-A956-843730AEA9C5}" dt="2025-04-06T08:08:20.273" v="38" actId="47"/>
        <pc:sldMkLst>
          <pc:docMk/>
          <pc:sldMk cId="4053604871" sldId="785"/>
        </pc:sldMkLst>
      </pc:sldChg>
      <pc:sldChg chg="del">
        <pc:chgData name="Gareth D Morewood" userId="c73ece7d93f9721e" providerId="LiveId" clId="{36E5B764-2396-49B4-A956-843730AEA9C5}" dt="2025-04-06T08:08:20.273" v="38" actId="47"/>
        <pc:sldMkLst>
          <pc:docMk/>
          <pc:sldMk cId="3223135769" sldId="786"/>
        </pc:sldMkLst>
      </pc:sldChg>
      <pc:sldChg chg="del">
        <pc:chgData name="Gareth D Morewood" userId="c73ece7d93f9721e" providerId="LiveId" clId="{36E5B764-2396-49B4-A956-843730AEA9C5}" dt="2025-04-06T08:08:20.273" v="38" actId="47"/>
        <pc:sldMkLst>
          <pc:docMk/>
          <pc:sldMk cId="3017067512" sldId="787"/>
        </pc:sldMkLst>
      </pc:sldChg>
      <pc:sldChg chg="del">
        <pc:chgData name="Gareth D Morewood" userId="c73ece7d93f9721e" providerId="LiveId" clId="{36E5B764-2396-49B4-A956-843730AEA9C5}" dt="2025-04-06T08:08:20.273" v="38" actId="47"/>
        <pc:sldMkLst>
          <pc:docMk/>
          <pc:sldMk cId="471781979" sldId="788"/>
        </pc:sldMkLst>
      </pc:sldChg>
      <pc:sldChg chg="del">
        <pc:chgData name="Gareth D Morewood" userId="c73ece7d93f9721e" providerId="LiveId" clId="{36E5B764-2396-49B4-A956-843730AEA9C5}" dt="2025-04-06T08:08:20.273" v="38" actId="47"/>
        <pc:sldMkLst>
          <pc:docMk/>
          <pc:sldMk cId="2583016945" sldId="789"/>
        </pc:sldMkLst>
      </pc:sldChg>
      <pc:sldChg chg="del">
        <pc:chgData name="Gareth D Morewood" userId="c73ece7d93f9721e" providerId="LiveId" clId="{36E5B764-2396-49B4-A956-843730AEA9C5}" dt="2025-04-06T08:08:20.273" v="38" actId="47"/>
        <pc:sldMkLst>
          <pc:docMk/>
          <pc:sldMk cId="1147878016" sldId="790"/>
        </pc:sldMkLst>
      </pc:sldChg>
      <pc:sldChg chg="del">
        <pc:chgData name="Gareth D Morewood" userId="c73ece7d93f9721e" providerId="LiveId" clId="{36E5B764-2396-49B4-A956-843730AEA9C5}" dt="2025-04-06T08:08:20.273" v="38" actId="47"/>
        <pc:sldMkLst>
          <pc:docMk/>
          <pc:sldMk cId="163248267" sldId="791"/>
        </pc:sldMkLst>
      </pc:sldChg>
      <pc:sldChg chg="del">
        <pc:chgData name="Gareth D Morewood" userId="c73ece7d93f9721e" providerId="LiveId" clId="{36E5B764-2396-49B4-A956-843730AEA9C5}" dt="2025-04-06T08:08:20.273" v="38" actId="47"/>
        <pc:sldMkLst>
          <pc:docMk/>
          <pc:sldMk cId="1799883568" sldId="792"/>
        </pc:sldMkLst>
      </pc:sldChg>
      <pc:sldChg chg="addSp modSp">
        <pc:chgData name="Gareth D Morewood" userId="c73ece7d93f9721e" providerId="LiveId" clId="{36E5B764-2396-49B4-A956-843730AEA9C5}" dt="2025-04-11T05:23:24.780" v="371"/>
        <pc:sldMkLst>
          <pc:docMk/>
          <pc:sldMk cId="580932127" sldId="798"/>
        </pc:sldMkLst>
        <pc:picChg chg="add mod">
          <ac:chgData name="Gareth D Morewood" userId="c73ece7d93f9721e" providerId="LiveId" clId="{36E5B764-2396-49B4-A956-843730AEA9C5}" dt="2025-04-11T05:23:24.780" v="371"/>
          <ac:picMkLst>
            <pc:docMk/>
            <pc:sldMk cId="580932127" sldId="798"/>
            <ac:picMk id="3" creationId="{54723BF1-3E00-46C7-382A-B0144389BAC2}"/>
          </ac:picMkLst>
        </pc:picChg>
        <pc:picChg chg="add mod">
          <ac:chgData name="Gareth D Morewood" userId="c73ece7d93f9721e" providerId="LiveId" clId="{36E5B764-2396-49B4-A956-843730AEA9C5}" dt="2025-04-11T05:23:24.780" v="371"/>
          <ac:picMkLst>
            <pc:docMk/>
            <pc:sldMk cId="580932127" sldId="798"/>
            <ac:picMk id="5" creationId="{1BA4EF85-8C6D-D857-7C51-1C1014216B83}"/>
          </ac:picMkLst>
        </pc:picChg>
      </pc:sldChg>
      <pc:sldChg chg="addSp modSp">
        <pc:chgData name="Gareth D Morewood" userId="c73ece7d93f9721e" providerId="LiveId" clId="{36E5B764-2396-49B4-A956-843730AEA9C5}" dt="2025-04-11T04:48:43.749" v="337"/>
        <pc:sldMkLst>
          <pc:docMk/>
          <pc:sldMk cId="3593880830" sldId="874"/>
        </pc:sldMkLst>
        <pc:picChg chg="add mod">
          <ac:chgData name="Gareth D Morewood" userId="c73ece7d93f9721e" providerId="LiveId" clId="{36E5B764-2396-49B4-A956-843730AEA9C5}" dt="2025-04-11T04:48:43.749" v="337"/>
          <ac:picMkLst>
            <pc:docMk/>
            <pc:sldMk cId="3593880830" sldId="874"/>
            <ac:picMk id="2" creationId="{98A0FD04-8BCF-4546-66B8-B6565027BF6F}"/>
          </ac:picMkLst>
        </pc:picChg>
      </pc:sldChg>
      <pc:sldChg chg="modSp new mod">
        <pc:chgData name="Gareth D Morewood" userId="c73ece7d93f9721e" providerId="LiveId" clId="{36E5B764-2396-49B4-A956-843730AEA9C5}" dt="2025-04-10T16:12:24.390" v="241" actId="1076"/>
        <pc:sldMkLst>
          <pc:docMk/>
          <pc:sldMk cId="336408421" sldId="880"/>
        </pc:sldMkLst>
        <pc:spChg chg="mod">
          <ac:chgData name="Gareth D Morewood" userId="c73ece7d93f9721e" providerId="LiveId" clId="{36E5B764-2396-49B4-A956-843730AEA9C5}" dt="2025-04-06T08:17:24.206" v="83" actId="1076"/>
          <ac:spMkLst>
            <pc:docMk/>
            <pc:sldMk cId="336408421" sldId="880"/>
            <ac:spMk id="2" creationId="{030CC470-C4E7-3398-2696-38F25D364BD4}"/>
          </ac:spMkLst>
        </pc:spChg>
        <pc:spChg chg="mod">
          <ac:chgData name="Gareth D Morewood" userId="c73ece7d93f9721e" providerId="LiveId" clId="{36E5B764-2396-49B4-A956-843730AEA9C5}" dt="2025-04-10T16:12:24.390" v="241" actId="1076"/>
          <ac:spMkLst>
            <pc:docMk/>
            <pc:sldMk cId="336408421" sldId="880"/>
            <ac:spMk id="3" creationId="{F0C77AE7-17C7-937E-D6A3-5A97695AE4F6}"/>
          </ac:spMkLst>
        </pc:spChg>
      </pc:sldChg>
      <pc:sldChg chg="modSp add mod">
        <pc:chgData name="Gareth D Morewood" userId="c73ece7d93f9721e" providerId="LiveId" clId="{36E5B764-2396-49B4-A956-843730AEA9C5}" dt="2025-04-10T16:12:55.011" v="330" actId="1076"/>
        <pc:sldMkLst>
          <pc:docMk/>
          <pc:sldMk cId="3878003119" sldId="881"/>
        </pc:sldMkLst>
        <pc:spChg chg="mod">
          <ac:chgData name="Gareth D Morewood" userId="c73ece7d93f9721e" providerId="LiveId" clId="{36E5B764-2396-49B4-A956-843730AEA9C5}" dt="2025-04-06T08:17:44.643" v="104" actId="14100"/>
          <ac:spMkLst>
            <pc:docMk/>
            <pc:sldMk cId="3878003119" sldId="881"/>
            <ac:spMk id="2" creationId="{7C95430F-CC05-5BB5-6EC0-95AEC26D8EEC}"/>
          </ac:spMkLst>
        </pc:spChg>
        <pc:spChg chg="mod">
          <ac:chgData name="Gareth D Morewood" userId="c73ece7d93f9721e" providerId="LiveId" clId="{36E5B764-2396-49B4-A956-843730AEA9C5}" dt="2025-04-10T16:12:55.011" v="330" actId="1076"/>
          <ac:spMkLst>
            <pc:docMk/>
            <pc:sldMk cId="3878003119" sldId="881"/>
            <ac:spMk id="3" creationId="{B550165F-BF13-5D2A-56B0-3BEA9280AAA0}"/>
          </ac:spMkLst>
        </pc:spChg>
      </pc:sldChg>
      <pc:sldChg chg="addSp delSp modSp add mod">
        <pc:chgData name="Gareth D Morewood" userId="c73ece7d93f9721e" providerId="LiveId" clId="{36E5B764-2396-49B4-A956-843730AEA9C5}" dt="2025-04-06T08:21:00.889" v="166" actId="14100"/>
        <pc:sldMkLst>
          <pc:docMk/>
          <pc:sldMk cId="670766930" sldId="882"/>
        </pc:sldMkLst>
        <pc:spChg chg="mod">
          <ac:chgData name="Gareth D Morewood" userId="c73ece7d93f9721e" providerId="LiveId" clId="{36E5B764-2396-49B4-A956-843730AEA9C5}" dt="2025-04-06T08:20:01.675" v="162" actId="20577"/>
          <ac:spMkLst>
            <pc:docMk/>
            <pc:sldMk cId="670766930" sldId="882"/>
            <ac:spMk id="2" creationId="{66F72D97-F46D-F95B-F32D-968B7C716233}"/>
          </ac:spMkLst>
        </pc:spChg>
        <pc:picChg chg="add mod">
          <ac:chgData name="Gareth D Morewood" userId="c73ece7d93f9721e" providerId="LiveId" clId="{36E5B764-2396-49B4-A956-843730AEA9C5}" dt="2025-04-06T08:21:00.889" v="166" actId="14100"/>
          <ac:picMkLst>
            <pc:docMk/>
            <pc:sldMk cId="670766930" sldId="882"/>
            <ac:picMk id="9" creationId="{32D06159-270F-F9E6-90B9-22B28D4234F5}"/>
          </ac:picMkLst>
        </pc:picChg>
      </pc:sldChg>
      <pc:sldChg chg="addSp delSp modSp add mod">
        <pc:chgData name="Gareth D Morewood" userId="c73ece7d93f9721e" providerId="LiveId" clId="{36E5B764-2396-49B4-A956-843730AEA9C5}" dt="2025-04-06T08:41:59.279" v="173" actId="14100"/>
        <pc:sldMkLst>
          <pc:docMk/>
          <pc:sldMk cId="3359316678" sldId="883"/>
        </pc:sldMkLst>
        <pc:picChg chg="add mod">
          <ac:chgData name="Gareth D Morewood" userId="c73ece7d93f9721e" providerId="LiveId" clId="{36E5B764-2396-49B4-A956-843730AEA9C5}" dt="2025-04-06T08:41:59.279" v="173" actId="14100"/>
          <ac:picMkLst>
            <pc:docMk/>
            <pc:sldMk cId="3359316678" sldId="883"/>
            <ac:picMk id="4" creationId="{2B2C50F9-F864-C7AC-42FD-F44F6457265C}"/>
          </ac:picMkLst>
        </pc:picChg>
      </pc:sldChg>
      <pc:sldChg chg="addSp delSp modSp add mod">
        <pc:chgData name="Gareth D Morewood" userId="c73ece7d93f9721e" providerId="LiveId" clId="{36E5B764-2396-49B4-A956-843730AEA9C5}" dt="2025-04-11T05:01:17.045" v="345" actId="14100"/>
        <pc:sldMkLst>
          <pc:docMk/>
          <pc:sldMk cId="2345329331" sldId="884"/>
        </pc:sldMkLst>
        <pc:picChg chg="add mod">
          <ac:chgData name="Gareth D Morewood" userId="c73ece7d93f9721e" providerId="LiveId" clId="{36E5B764-2396-49B4-A956-843730AEA9C5}" dt="2025-04-11T05:01:17.045" v="345" actId="14100"/>
          <ac:picMkLst>
            <pc:docMk/>
            <pc:sldMk cId="2345329331" sldId="884"/>
            <ac:picMk id="4" creationId="{4CBF7B9A-D523-4FEE-9DED-61EE3F77E063}"/>
          </ac:picMkLst>
        </pc:picChg>
      </pc:sldChg>
      <pc:sldChg chg="addSp modSp add mod">
        <pc:chgData name="Gareth D Morewood" userId="c73ece7d93f9721e" providerId="LiveId" clId="{36E5B764-2396-49B4-A956-843730AEA9C5}" dt="2025-04-11T05:02:05.745" v="370" actId="1076"/>
        <pc:sldMkLst>
          <pc:docMk/>
          <pc:sldMk cId="1197221170" sldId="885"/>
        </pc:sldMkLst>
        <pc:spChg chg="add mod">
          <ac:chgData name="Gareth D Morewood" userId="c73ece7d93f9721e" providerId="LiveId" clId="{36E5B764-2396-49B4-A956-843730AEA9C5}" dt="2025-04-11T05:02:05.745" v="370" actId="1076"/>
          <ac:spMkLst>
            <pc:docMk/>
            <pc:sldMk cId="1197221170" sldId="885"/>
            <ac:spMk id="3" creationId="{8C947258-8817-02D3-F304-D48F1B552870}"/>
          </ac:spMkLst>
        </pc:spChg>
      </pc:sldChg>
      <pc:sldChg chg="addSp modSp add mod">
        <pc:chgData name="Gareth D Morewood" userId="c73ece7d93f9721e" providerId="LiveId" clId="{36E5B764-2396-49B4-A956-843730AEA9C5}" dt="2025-04-11T04:53:29.841" v="341" actId="122"/>
        <pc:sldMkLst>
          <pc:docMk/>
          <pc:sldMk cId="1598046881" sldId="886"/>
        </pc:sldMkLst>
        <pc:spChg chg="add mod">
          <ac:chgData name="Gareth D Morewood" userId="c73ece7d93f9721e" providerId="LiveId" clId="{36E5B764-2396-49B4-A956-843730AEA9C5}" dt="2025-04-11T04:53:29.841" v="341" actId="122"/>
          <ac:spMkLst>
            <pc:docMk/>
            <pc:sldMk cId="1598046881" sldId="886"/>
            <ac:spMk id="3" creationId="{70A3844C-C234-9AD4-0D46-4D3BA1E86ED3}"/>
          </ac:spMkLst>
        </pc:spChg>
      </pc:sldChg>
      <pc:sldMasterChg chg="delSldLayout">
        <pc:chgData name="Gareth D Morewood" userId="c73ece7d93f9721e" providerId="LiveId" clId="{36E5B764-2396-49B4-A956-843730AEA9C5}" dt="2025-04-06T08:08:20.273" v="38" actId="47"/>
        <pc:sldMasterMkLst>
          <pc:docMk/>
          <pc:sldMasterMk cId="2701759359" sldId="2147483648"/>
        </pc:sldMasterMkLst>
        <pc:sldLayoutChg chg="del">
          <pc:chgData name="Gareth D Morewood" userId="c73ece7d93f9721e" providerId="LiveId" clId="{36E5B764-2396-49B4-A956-843730AEA9C5}" dt="2025-04-06T08:08:20.273" v="38" actId="47"/>
          <pc:sldLayoutMkLst>
            <pc:docMk/>
            <pc:sldMasterMk cId="2701759359" sldId="2147483648"/>
            <pc:sldLayoutMk cId="2007444302" sldId="2147483661"/>
          </pc:sldLayoutMkLst>
        </pc:sldLayoutChg>
        <pc:sldLayoutChg chg="del">
          <pc:chgData name="Gareth D Morewood" userId="c73ece7d93f9721e" providerId="LiveId" clId="{36E5B764-2396-49B4-A956-843730AEA9C5}" dt="2025-04-06T08:08:20.273" v="38" actId="47"/>
          <pc:sldLayoutMkLst>
            <pc:docMk/>
            <pc:sldMasterMk cId="2701759359" sldId="2147483648"/>
            <pc:sldLayoutMk cId="1329421476" sldId="2147483662"/>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F3F802-7AB0-46EF-ACB0-B3DAD0C5168B}" type="doc">
      <dgm:prSet loTypeId="urn:microsoft.com/office/officeart/2005/8/layout/radial6" loCatId="cycle" qsTypeId="urn:microsoft.com/office/officeart/2005/8/quickstyle/simple1" qsCatId="simple" csTypeId="urn:microsoft.com/office/officeart/2005/8/colors/accent0_2" csCatId="mainScheme" phldr="1"/>
      <dgm:spPr/>
      <dgm:t>
        <a:bodyPr/>
        <a:lstStyle/>
        <a:p>
          <a:endParaRPr lang="en-GB"/>
        </a:p>
      </dgm:t>
    </dgm:pt>
    <dgm:pt modelId="{6A85F064-0CD7-49FE-A328-C860353A1EFA}">
      <dgm:prSet phldrT="[Text]"/>
      <dgm:spPr/>
      <dgm:t>
        <a:bodyPr/>
        <a:lstStyle/>
        <a:p>
          <a:r>
            <a:rPr lang="en-GB" dirty="0">
              <a:solidFill>
                <a:schemeClr val="tx1"/>
              </a:solidFill>
            </a:rPr>
            <a:t>Student Passport</a:t>
          </a:r>
        </a:p>
      </dgm:t>
    </dgm:pt>
    <dgm:pt modelId="{7B125703-0068-4D2E-8FA8-30A3BC961AC8}" type="parTrans" cxnId="{E4C92B1D-8DBB-4867-ACEE-A536AFA8A489}">
      <dgm:prSet/>
      <dgm:spPr/>
      <dgm:t>
        <a:bodyPr/>
        <a:lstStyle/>
        <a:p>
          <a:endParaRPr lang="en-GB">
            <a:solidFill>
              <a:schemeClr val="tx1"/>
            </a:solidFill>
          </a:endParaRPr>
        </a:p>
      </dgm:t>
    </dgm:pt>
    <dgm:pt modelId="{6E4658CD-EC2D-49E6-B3F1-BD0E0FDDE4C2}" type="sibTrans" cxnId="{E4C92B1D-8DBB-4867-ACEE-A536AFA8A489}">
      <dgm:prSet/>
      <dgm:spPr/>
      <dgm:t>
        <a:bodyPr/>
        <a:lstStyle/>
        <a:p>
          <a:endParaRPr lang="en-GB">
            <a:solidFill>
              <a:schemeClr val="tx1"/>
            </a:solidFill>
          </a:endParaRPr>
        </a:p>
      </dgm:t>
    </dgm:pt>
    <dgm:pt modelId="{521BAA09-439C-4246-B48D-50C936DDFF85}">
      <dgm:prSet phldrT="[Text]" custT="1"/>
      <dgm:spPr/>
      <dgm:t>
        <a:bodyPr/>
        <a:lstStyle/>
        <a:p>
          <a:r>
            <a:rPr lang="en-GB" sz="1800" dirty="0">
              <a:solidFill>
                <a:schemeClr val="tx1"/>
              </a:solidFill>
            </a:rPr>
            <a:t>Teacher</a:t>
          </a:r>
        </a:p>
      </dgm:t>
    </dgm:pt>
    <dgm:pt modelId="{DA299AEC-D4E7-4762-BBBD-46A6D7A91959}" type="parTrans" cxnId="{676353E0-0CC2-40D5-8B58-28385EF43E46}">
      <dgm:prSet/>
      <dgm:spPr/>
      <dgm:t>
        <a:bodyPr/>
        <a:lstStyle/>
        <a:p>
          <a:endParaRPr lang="en-GB">
            <a:solidFill>
              <a:schemeClr val="tx1"/>
            </a:solidFill>
          </a:endParaRPr>
        </a:p>
      </dgm:t>
    </dgm:pt>
    <dgm:pt modelId="{882D62EC-F051-48EA-B0EC-6990C326171E}" type="sibTrans" cxnId="{676353E0-0CC2-40D5-8B58-28385EF43E46}">
      <dgm:prSet/>
      <dgm:spPr/>
      <dgm:t>
        <a:bodyPr/>
        <a:lstStyle/>
        <a:p>
          <a:endParaRPr lang="en-GB" dirty="0">
            <a:solidFill>
              <a:schemeClr val="tx1"/>
            </a:solidFill>
          </a:endParaRPr>
        </a:p>
      </dgm:t>
    </dgm:pt>
    <dgm:pt modelId="{7DAAE21B-60CE-4526-818F-9BC9B4607FA6}">
      <dgm:prSet phldrT="[Text]" custT="1"/>
      <dgm:spPr/>
      <dgm:t>
        <a:bodyPr/>
        <a:lstStyle/>
        <a:p>
          <a:r>
            <a:rPr lang="en-GB" sz="1800" dirty="0">
              <a:solidFill>
                <a:schemeClr val="tx1"/>
              </a:solidFill>
            </a:rPr>
            <a:t>Teaching Assistant</a:t>
          </a:r>
        </a:p>
      </dgm:t>
    </dgm:pt>
    <dgm:pt modelId="{F9AA571C-DE75-4B1F-9D6D-22E265726339}" type="parTrans" cxnId="{852D690B-1C6E-4082-925E-E52468A1BB44}">
      <dgm:prSet/>
      <dgm:spPr/>
      <dgm:t>
        <a:bodyPr/>
        <a:lstStyle/>
        <a:p>
          <a:endParaRPr lang="en-GB">
            <a:solidFill>
              <a:schemeClr val="tx1"/>
            </a:solidFill>
          </a:endParaRPr>
        </a:p>
      </dgm:t>
    </dgm:pt>
    <dgm:pt modelId="{839D6084-1C6E-4119-A8CE-B44601E2C3BF}" type="sibTrans" cxnId="{852D690B-1C6E-4082-925E-E52468A1BB44}">
      <dgm:prSet/>
      <dgm:spPr/>
      <dgm:t>
        <a:bodyPr/>
        <a:lstStyle/>
        <a:p>
          <a:endParaRPr lang="en-GB" dirty="0">
            <a:solidFill>
              <a:schemeClr val="tx1"/>
            </a:solidFill>
          </a:endParaRPr>
        </a:p>
      </dgm:t>
    </dgm:pt>
    <dgm:pt modelId="{F159CD0E-F899-4549-970D-AB314D013D3B}">
      <dgm:prSet phldrT="[Text]" custT="1"/>
      <dgm:spPr/>
      <dgm:t>
        <a:bodyPr/>
        <a:lstStyle/>
        <a:p>
          <a:r>
            <a:rPr lang="en-GB" sz="1800" dirty="0">
              <a:solidFill>
                <a:schemeClr val="tx1"/>
              </a:solidFill>
            </a:rPr>
            <a:t>Parent/ Carer</a:t>
          </a:r>
        </a:p>
      </dgm:t>
    </dgm:pt>
    <dgm:pt modelId="{0B5DAB33-C8E4-486F-ACAB-78BC4A339532}" type="parTrans" cxnId="{4A7C3D7E-C9FC-49C8-A212-52F8CF645CE5}">
      <dgm:prSet/>
      <dgm:spPr/>
      <dgm:t>
        <a:bodyPr/>
        <a:lstStyle/>
        <a:p>
          <a:endParaRPr lang="en-GB">
            <a:solidFill>
              <a:schemeClr val="tx1"/>
            </a:solidFill>
          </a:endParaRPr>
        </a:p>
      </dgm:t>
    </dgm:pt>
    <dgm:pt modelId="{A173174D-68A3-428D-AA77-BF9F4C3F591B}" type="sibTrans" cxnId="{4A7C3D7E-C9FC-49C8-A212-52F8CF645CE5}">
      <dgm:prSet/>
      <dgm:spPr/>
      <dgm:t>
        <a:bodyPr/>
        <a:lstStyle/>
        <a:p>
          <a:endParaRPr lang="en-GB" dirty="0">
            <a:solidFill>
              <a:schemeClr val="tx1"/>
            </a:solidFill>
          </a:endParaRPr>
        </a:p>
      </dgm:t>
    </dgm:pt>
    <dgm:pt modelId="{35F138BC-EF55-4B2B-96D7-4AD8849D0C78}">
      <dgm:prSet phldrT="[Text]" custT="1"/>
      <dgm:spPr/>
      <dgm:t>
        <a:bodyPr/>
        <a:lstStyle/>
        <a:p>
          <a:r>
            <a:rPr lang="en-GB" sz="1800" dirty="0">
              <a:solidFill>
                <a:schemeClr val="tx1"/>
              </a:solidFill>
            </a:rPr>
            <a:t>Student /Learner</a:t>
          </a:r>
        </a:p>
      </dgm:t>
    </dgm:pt>
    <dgm:pt modelId="{BC40AAE9-91BF-4B27-A693-523679C425CE}" type="parTrans" cxnId="{2957C4CB-CC99-4351-AFC6-D50E06D4BCA0}">
      <dgm:prSet/>
      <dgm:spPr/>
      <dgm:t>
        <a:bodyPr/>
        <a:lstStyle/>
        <a:p>
          <a:endParaRPr lang="en-GB">
            <a:solidFill>
              <a:schemeClr val="tx1"/>
            </a:solidFill>
          </a:endParaRPr>
        </a:p>
      </dgm:t>
    </dgm:pt>
    <dgm:pt modelId="{6F29C624-7DEB-4B7C-8D8E-840FA96CB9D1}" type="sibTrans" cxnId="{2957C4CB-CC99-4351-AFC6-D50E06D4BCA0}">
      <dgm:prSet/>
      <dgm:spPr/>
      <dgm:t>
        <a:bodyPr/>
        <a:lstStyle/>
        <a:p>
          <a:endParaRPr lang="en-GB" dirty="0">
            <a:solidFill>
              <a:schemeClr val="tx1"/>
            </a:solidFill>
          </a:endParaRPr>
        </a:p>
      </dgm:t>
    </dgm:pt>
    <dgm:pt modelId="{AAFAC905-8E6C-474F-89B2-8EBC07FBBE12}" type="pres">
      <dgm:prSet presAssocID="{EBF3F802-7AB0-46EF-ACB0-B3DAD0C5168B}" presName="Name0" presStyleCnt="0">
        <dgm:presLayoutVars>
          <dgm:chMax val="1"/>
          <dgm:dir/>
          <dgm:animLvl val="ctr"/>
          <dgm:resizeHandles val="exact"/>
        </dgm:presLayoutVars>
      </dgm:prSet>
      <dgm:spPr/>
    </dgm:pt>
    <dgm:pt modelId="{13C207E6-FE43-41F1-876B-93200B22ECA0}" type="pres">
      <dgm:prSet presAssocID="{6A85F064-0CD7-49FE-A328-C860353A1EFA}" presName="centerShape" presStyleLbl="node0" presStyleIdx="0" presStyleCnt="1"/>
      <dgm:spPr/>
    </dgm:pt>
    <dgm:pt modelId="{5EC4A402-E125-42A1-9EB0-EAE4A19A9097}" type="pres">
      <dgm:prSet presAssocID="{521BAA09-439C-4246-B48D-50C936DDFF85}" presName="node" presStyleLbl="node1" presStyleIdx="0" presStyleCnt="4" custRadScaleRad="100111" custRadScaleInc="367">
        <dgm:presLayoutVars>
          <dgm:bulletEnabled val="1"/>
        </dgm:presLayoutVars>
      </dgm:prSet>
      <dgm:spPr/>
    </dgm:pt>
    <dgm:pt modelId="{A1723CB4-B6A8-44C2-A7A8-04DAFEFDF5ED}" type="pres">
      <dgm:prSet presAssocID="{521BAA09-439C-4246-B48D-50C936DDFF85}" presName="dummy" presStyleCnt="0"/>
      <dgm:spPr/>
    </dgm:pt>
    <dgm:pt modelId="{CF229C40-D494-4CC8-A86B-8E6C2085705C}" type="pres">
      <dgm:prSet presAssocID="{882D62EC-F051-48EA-B0EC-6990C326171E}" presName="sibTrans" presStyleLbl="sibTrans2D1" presStyleIdx="0" presStyleCnt="4"/>
      <dgm:spPr/>
    </dgm:pt>
    <dgm:pt modelId="{4F755B67-DC28-48E0-98C8-B902ADCC3AD4}" type="pres">
      <dgm:prSet presAssocID="{7DAAE21B-60CE-4526-818F-9BC9B4607FA6}" presName="node" presStyleLbl="node1" presStyleIdx="1" presStyleCnt="4">
        <dgm:presLayoutVars>
          <dgm:bulletEnabled val="1"/>
        </dgm:presLayoutVars>
      </dgm:prSet>
      <dgm:spPr/>
    </dgm:pt>
    <dgm:pt modelId="{62961D9E-FD4D-423D-BED1-AFA6EA2AA07F}" type="pres">
      <dgm:prSet presAssocID="{7DAAE21B-60CE-4526-818F-9BC9B4607FA6}" presName="dummy" presStyleCnt="0"/>
      <dgm:spPr/>
    </dgm:pt>
    <dgm:pt modelId="{C5004084-21EE-4A1E-90B7-CF1777050BF7}" type="pres">
      <dgm:prSet presAssocID="{839D6084-1C6E-4119-A8CE-B44601E2C3BF}" presName="sibTrans" presStyleLbl="sibTrans2D1" presStyleIdx="1" presStyleCnt="4"/>
      <dgm:spPr/>
    </dgm:pt>
    <dgm:pt modelId="{B04ACA83-3A12-4582-9907-EB1710694EB7}" type="pres">
      <dgm:prSet presAssocID="{F159CD0E-F899-4549-970D-AB314D013D3B}" presName="node" presStyleLbl="node1" presStyleIdx="2" presStyleCnt="4">
        <dgm:presLayoutVars>
          <dgm:bulletEnabled val="1"/>
        </dgm:presLayoutVars>
      </dgm:prSet>
      <dgm:spPr/>
    </dgm:pt>
    <dgm:pt modelId="{9C3DD88B-6806-49CC-851B-8720D25DD8CC}" type="pres">
      <dgm:prSet presAssocID="{F159CD0E-F899-4549-970D-AB314D013D3B}" presName="dummy" presStyleCnt="0"/>
      <dgm:spPr/>
    </dgm:pt>
    <dgm:pt modelId="{A2233235-206A-4ED6-AB3F-01AA69433D31}" type="pres">
      <dgm:prSet presAssocID="{A173174D-68A3-428D-AA77-BF9F4C3F591B}" presName="sibTrans" presStyleLbl="sibTrans2D1" presStyleIdx="2" presStyleCnt="4"/>
      <dgm:spPr/>
    </dgm:pt>
    <dgm:pt modelId="{C213E4E7-F0F7-412F-A885-DE2A0E990234}" type="pres">
      <dgm:prSet presAssocID="{35F138BC-EF55-4B2B-96D7-4AD8849D0C78}" presName="node" presStyleLbl="node1" presStyleIdx="3" presStyleCnt="4">
        <dgm:presLayoutVars>
          <dgm:bulletEnabled val="1"/>
        </dgm:presLayoutVars>
      </dgm:prSet>
      <dgm:spPr/>
    </dgm:pt>
    <dgm:pt modelId="{70A29CEC-E892-4039-A5DA-427653ECA2E5}" type="pres">
      <dgm:prSet presAssocID="{35F138BC-EF55-4B2B-96D7-4AD8849D0C78}" presName="dummy" presStyleCnt="0"/>
      <dgm:spPr/>
    </dgm:pt>
    <dgm:pt modelId="{D07065FB-96FF-46C2-BF94-A7C6314B01DA}" type="pres">
      <dgm:prSet presAssocID="{6F29C624-7DEB-4B7C-8D8E-840FA96CB9D1}" presName="sibTrans" presStyleLbl="sibTrans2D1" presStyleIdx="3" presStyleCnt="4"/>
      <dgm:spPr/>
    </dgm:pt>
  </dgm:ptLst>
  <dgm:cxnLst>
    <dgm:cxn modelId="{852D690B-1C6E-4082-925E-E52468A1BB44}" srcId="{6A85F064-0CD7-49FE-A328-C860353A1EFA}" destId="{7DAAE21B-60CE-4526-818F-9BC9B4607FA6}" srcOrd="1" destOrd="0" parTransId="{F9AA571C-DE75-4B1F-9D6D-22E265726339}" sibTransId="{839D6084-1C6E-4119-A8CE-B44601E2C3BF}"/>
    <dgm:cxn modelId="{40A8CF10-747D-413E-9C56-C970AACB7F65}" type="presOf" srcId="{EBF3F802-7AB0-46EF-ACB0-B3DAD0C5168B}" destId="{AAFAC905-8E6C-474F-89B2-8EBC07FBBE12}" srcOrd="0" destOrd="0" presId="urn:microsoft.com/office/officeart/2005/8/layout/radial6"/>
    <dgm:cxn modelId="{E4C92B1D-8DBB-4867-ACEE-A536AFA8A489}" srcId="{EBF3F802-7AB0-46EF-ACB0-B3DAD0C5168B}" destId="{6A85F064-0CD7-49FE-A328-C860353A1EFA}" srcOrd="0" destOrd="0" parTransId="{7B125703-0068-4D2E-8FA8-30A3BC961AC8}" sibTransId="{6E4658CD-EC2D-49E6-B3F1-BD0E0FDDE4C2}"/>
    <dgm:cxn modelId="{A390821F-0D40-4D00-B99A-DD3596E7654B}" type="presOf" srcId="{6A85F064-0CD7-49FE-A328-C860353A1EFA}" destId="{13C207E6-FE43-41F1-876B-93200B22ECA0}" srcOrd="0" destOrd="0" presId="urn:microsoft.com/office/officeart/2005/8/layout/radial6"/>
    <dgm:cxn modelId="{0E652124-BE8F-4228-88C7-459B621D2561}" type="presOf" srcId="{F159CD0E-F899-4549-970D-AB314D013D3B}" destId="{B04ACA83-3A12-4582-9907-EB1710694EB7}" srcOrd="0" destOrd="0" presId="urn:microsoft.com/office/officeart/2005/8/layout/radial6"/>
    <dgm:cxn modelId="{46FB823B-721F-4EA4-839E-38DA5E328F72}" type="presOf" srcId="{35F138BC-EF55-4B2B-96D7-4AD8849D0C78}" destId="{C213E4E7-F0F7-412F-A885-DE2A0E990234}" srcOrd="0" destOrd="0" presId="urn:microsoft.com/office/officeart/2005/8/layout/radial6"/>
    <dgm:cxn modelId="{87BD2C6A-E6AE-4E2E-A835-A36CA3EBD28E}" type="presOf" srcId="{6F29C624-7DEB-4B7C-8D8E-840FA96CB9D1}" destId="{D07065FB-96FF-46C2-BF94-A7C6314B01DA}" srcOrd="0" destOrd="0" presId="urn:microsoft.com/office/officeart/2005/8/layout/radial6"/>
    <dgm:cxn modelId="{2050DF78-396D-45E7-9352-E949DA8E01CA}" type="presOf" srcId="{A173174D-68A3-428D-AA77-BF9F4C3F591B}" destId="{A2233235-206A-4ED6-AB3F-01AA69433D31}" srcOrd="0" destOrd="0" presId="urn:microsoft.com/office/officeart/2005/8/layout/radial6"/>
    <dgm:cxn modelId="{4A7C3D7E-C9FC-49C8-A212-52F8CF645CE5}" srcId="{6A85F064-0CD7-49FE-A328-C860353A1EFA}" destId="{F159CD0E-F899-4549-970D-AB314D013D3B}" srcOrd="2" destOrd="0" parTransId="{0B5DAB33-C8E4-486F-ACAB-78BC4A339532}" sibTransId="{A173174D-68A3-428D-AA77-BF9F4C3F591B}"/>
    <dgm:cxn modelId="{705C7485-C399-462D-9126-0E8F8BA33FB1}" type="presOf" srcId="{839D6084-1C6E-4119-A8CE-B44601E2C3BF}" destId="{C5004084-21EE-4A1E-90B7-CF1777050BF7}" srcOrd="0" destOrd="0" presId="urn:microsoft.com/office/officeart/2005/8/layout/radial6"/>
    <dgm:cxn modelId="{4EF4D1C3-4A34-45E6-AFA1-9150C6689D30}" type="presOf" srcId="{882D62EC-F051-48EA-B0EC-6990C326171E}" destId="{CF229C40-D494-4CC8-A86B-8E6C2085705C}" srcOrd="0" destOrd="0" presId="urn:microsoft.com/office/officeart/2005/8/layout/radial6"/>
    <dgm:cxn modelId="{2957C4CB-CC99-4351-AFC6-D50E06D4BCA0}" srcId="{6A85F064-0CD7-49FE-A328-C860353A1EFA}" destId="{35F138BC-EF55-4B2B-96D7-4AD8849D0C78}" srcOrd="3" destOrd="0" parTransId="{BC40AAE9-91BF-4B27-A693-523679C425CE}" sibTransId="{6F29C624-7DEB-4B7C-8D8E-840FA96CB9D1}"/>
    <dgm:cxn modelId="{B5630BD1-45F6-40BA-9A8E-B166ECADADCB}" type="presOf" srcId="{7DAAE21B-60CE-4526-818F-9BC9B4607FA6}" destId="{4F755B67-DC28-48E0-98C8-B902ADCC3AD4}" srcOrd="0" destOrd="0" presId="urn:microsoft.com/office/officeart/2005/8/layout/radial6"/>
    <dgm:cxn modelId="{2C05D1D2-6AA3-4B3B-BBBD-F8CC24E72A4D}" type="presOf" srcId="{521BAA09-439C-4246-B48D-50C936DDFF85}" destId="{5EC4A402-E125-42A1-9EB0-EAE4A19A9097}" srcOrd="0" destOrd="0" presId="urn:microsoft.com/office/officeart/2005/8/layout/radial6"/>
    <dgm:cxn modelId="{676353E0-0CC2-40D5-8B58-28385EF43E46}" srcId="{6A85F064-0CD7-49FE-A328-C860353A1EFA}" destId="{521BAA09-439C-4246-B48D-50C936DDFF85}" srcOrd="0" destOrd="0" parTransId="{DA299AEC-D4E7-4762-BBBD-46A6D7A91959}" sibTransId="{882D62EC-F051-48EA-B0EC-6990C326171E}"/>
    <dgm:cxn modelId="{26337CDD-9797-474B-8572-86673F07E9AF}" type="presParOf" srcId="{AAFAC905-8E6C-474F-89B2-8EBC07FBBE12}" destId="{13C207E6-FE43-41F1-876B-93200B22ECA0}" srcOrd="0" destOrd="0" presId="urn:microsoft.com/office/officeart/2005/8/layout/radial6"/>
    <dgm:cxn modelId="{2AA03898-EE20-4622-9D11-111BC22DF61B}" type="presParOf" srcId="{AAFAC905-8E6C-474F-89B2-8EBC07FBBE12}" destId="{5EC4A402-E125-42A1-9EB0-EAE4A19A9097}" srcOrd="1" destOrd="0" presId="urn:microsoft.com/office/officeart/2005/8/layout/radial6"/>
    <dgm:cxn modelId="{CA471E87-01AC-41CE-AA0F-0222801297DA}" type="presParOf" srcId="{AAFAC905-8E6C-474F-89B2-8EBC07FBBE12}" destId="{A1723CB4-B6A8-44C2-A7A8-04DAFEFDF5ED}" srcOrd="2" destOrd="0" presId="urn:microsoft.com/office/officeart/2005/8/layout/radial6"/>
    <dgm:cxn modelId="{7D9657D7-3516-4A8A-99D8-BCADD9405906}" type="presParOf" srcId="{AAFAC905-8E6C-474F-89B2-8EBC07FBBE12}" destId="{CF229C40-D494-4CC8-A86B-8E6C2085705C}" srcOrd="3" destOrd="0" presId="urn:microsoft.com/office/officeart/2005/8/layout/radial6"/>
    <dgm:cxn modelId="{E4B79062-83DD-49CE-9902-02E15062EC75}" type="presParOf" srcId="{AAFAC905-8E6C-474F-89B2-8EBC07FBBE12}" destId="{4F755B67-DC28-48E0-98C8-B902ADCC3AD4}" srcOrd="4" destOrd="0" presId="urn:microsoft.com/office/officeart/2005/8/layout/radial6"/>
    <dgm:cxn modelId="{81A62E2B-AE93-43DF-9DD9-BBFC1234DDF6}" type="presParOf" srcId="{AAFAC905-8E6C-474F-89B2-8EBC07FBBE12}" destId="{62961D9E-FD4D-423D-BED1-AFA6EA2AA07F}" srcOrd="5" destOrd="0" presId="urn:microsoft.com/office/officeart/2005/8/layout/radial6"/>
    <dgm:cxn modelId="{B218B300-F9F4-4028-86C6-4E6D34AF30C1}" type="presParOf" srcId="{AAFAC905-8E6C-474F-89B2-8EBC07FBBE12}" destId="{C5004084-21EE-4A1E-90B7-CF1777050BF7}" srcOrd="6" destOrd="0" presId="urn:microsoft.com/office/officeart/2005/8/layout/radial6"/>
    <dgm:cxn modelId="{7088850C-32E8-4E39-974D-1D20B5784094}" type="presParOf" srcId="{AAFAC905-8E6C-474F-89B2-8EBC07FBBE12}" destId="{B04ACA83-3A12-4582-9907-EB1710694EB7}" srcOrd="7" destOrd="0" presId="urn:microsoft.com/office/officeart/2005/8/layout/radial6"/>
    <dgm:cxn modelId="{7B1DF0B5-EBE6-4B2E-AC8B-DC625850E0BD}" type="presParOf" srcId="{AAFAC905-8E6C-474F-89B2-8EBC07FBBE12}" destId="{9C3DD88B-6806-49CC-851B-8720D25DD8CC}" srcOrd="8" destOrd="0" presId="urn:microsoft.com/office/officeart/2005/8/layout/radial6"/>
    <dgm:cxn modelId="{DC05A371-BDC1-430F-8DB4-F44671A790F3}" type="presParOf" srcId="{AAFAC905-8E6C-474F-89B2-8EBC07FBBE12}" destId="{A2233235-206A-4ED6-AB3F-01AA69433D31}" srcOrd="9" destOrd="0" presId="urn:microsoft.com/office/officeart/2005/8/layout/radial6"/>
    <dgm:cxn modelId="{753AA440-BBDE-4155-B6A2-7909CF25B296}" type="presParOf" srcId="{AAFAC905-8E6C-474F-89B2-8EBC07FBBE12}" destId="{C213E4E7-F0F7-412F-A885-DE2A0E990234}" srcOrd="10" destOrd="0" presId="urn:microsoft.com/office/officeart/2005/8/layout/radial6"/>
    <dgm:cxn modelId="{5B7D1E99-ED8F-40B4-A751-2498610B67F2}" type="presParOf" srcId="{AAFAC905-8E6C-474F-89B2-8EBC07FBBE12}" destId="{70A29CEC-E892-4039-A5DA-427653ECA2E5}" srcOrd="11" destOrd="0" presId="urn:microsoft.com/office/officeart/2005/8/layout/radial6"/>
    <dgm:cxn modelId="{C75D2482-9F4A-410C-B412-04F751F4759D}" type="presParOf" srcId="{AAFAC905-8E6C-474F-89B2-8EBC07FBBE12}" destId="{D07065FB-96FF-46C2-BF94-A7C6314B01DA}" srcOrd="12" destOrd="0" presId="urn:microsoft.com/office/officeart/2005/8/layout/radial6"/>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CB9A41-A781-446E-8A85-951E192A0A1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2DF9616B-0067-48FD-B273-C1796D271420}">
      <dgm:prSet/>
      <dgm:spPr/>
      <dgm:t>
        <a:bodyPr/>
        <a:lstStyle/>
        <a:p>
          <a:r>
            <a:rPr lang="en-GB" dirty="0"/>
            <a:t>‘I’d recommend this to all parents looking to support their child in school and to all teachers who want to build a collaborative approach with pupils and parents.’ </a:t>
          </a:r>
        </a:p>
        <a:p>
          <a:r>
            <a:rPr lang="en-GB" i="1" dirty="0"/>
            <a:t>Richard Nurse, parent and founder of </a:t>
          </a:r>
          <a:r>
            <a:rPr lang="en-GB" i="1" dirty="0" err="1"/>
            <a:t>Picturepath</a:t>
          </a:r>
          <a:r>
            <a:rPr lang="en-GB" i="1" dirty="0"/>
            <a:t>.</a:t>
          </a:r>
          <a:endParaRPr lang="en-US" dirty="0"/>
        </a:p>
      </dgm:t>
    </dgm:pt>
    <dgm:pt modelId="{4F040F38-4B8E-4E8A-B97F-46067976934C}" type="parTrans" cxnId="{782641CF-D439-4417-8562-F0DF803F1A11}">
      <dgm:prSet/>
      <dgm:spPr/>
      <dgm:t>
        <a:bodyPr/>
        <a:lstStyle/>
        <a:p>
          <a:endParaRPr lang="en-US"/>
        </a:p>
      </dgm:t>
    </dgm:pt>
    <dgm:pt modelId="{63240D79-D406-4F65-B7B0-5778A4335323}" type="sibTrans" cxnId="{782641CF-D439-4417-8562-F0DF803F1A11}">
      <dgm:prSet/>
      <dgm:spPr/>
      <dgm:t>
        <a:bodyPr/>
        <a:lstStyle/>
        <a:p>
          <a:endParaRPr lang="en-US"/>
        </a:p>
      </dgm:t>
    </dgm:pt>
    <dgm:pt modelId="{E9ABCBDE-5181-42B2-8B7C-77B1E189B3A4}">
      <dgm:prSet/>
      <dgm:spPr/>
      <dgm:t>
        <a:bodyPr/>
        <a:lstStyle/>
        <a:p>
          <a:r>
            <a:rPr lang="en-GB" dirty="0"/>
            <a:t>‘This book’s grounded, compassionate and practical approach will be a boon for all involved in the education of autistic teenagers. I highly recommend it.’ </a:t>
          </a:r>
        </a:p>
        <a:p>
          <a:r>
            <a:rPr lang="en-GB" i="1" dirty="0"/>
            <a:t>Mary Myatt, education writer and curator of Myatt and Co.</a:t>
          </a:r>
          <a:endParaRPr lang="en-US" dirty="0"/>
        </a:p>
      </dgm:t>
    </dgm:pt>
    <dgm:pt modelId="{B8D209EF-E5E7-4BF5-A61E-B0660ACF775A}" type="parTrans" cxnId="{507B01DA-E4E0-40C0-9799-A456DA4DCD6C}">
      <dgm:prSet/>
      <dgm:spPr/>
      <dgm:t>
        <a:bodyPr/>
        <a:lstStyle/>
        <a:p>
          <a:endParaRPr lang="en-US"/>
        </a:p>
      </dgm:t>
    </dgm:pt>
    <dgm:pt modelId="{F74A4581-139D-413D-AF27-25C4B06F82A9}" type="sibTrans" cxnId="{507B01DA-E4E0-40C0-9799-A456DA4DCD6C}">
      <dgm:prSet/>
      <dgm:spPr/>
      <dgm:t>
        <a:bodyPr/>
        <a:lstStyle/>
        <a:p>
          <a:endParaRPr lang="en-US"/>
        </a:p>
      </dgm:t>
    </dgm:pt>
    <dgm:pt modelId="{5B34E0D0-E77C-4770-B4C4-367FECF1777D}">
      <dgm:prSet/>
      <dgm:spPr/>
      <dgm:t>
        <a:bodyPr/>
        <a:lstStyle/>
        <a:p>
          <a:r>
            <a:rPr lang="en-GB" dirty="0"/>
            <a:t>‘This should be essential reading for parents of autistic children who attend a mainstream secondary school. A remarkable achievement.’ </a:t>
          </a:r>
        </a:p>
        <a:p>
          <a:r>
            <a:rPr lang="en-GB" i="1" dirty="0"/>
            <a:t>Neil Humphrey, Sarah </a:t>
          </a:r>
          <a:r>
            <a:rPr lang="en-GB" i="1" dirty="0" err="1"/>
            <a:t>Fielden</a:t>
          </a:r>
          <a:r>
            <a:rPr lang="en-GB" i="1" dirty="0"/>
            <a:t> Chair: Psychology of Education, University of Manchester.</a:t>
          </a:r>
          <a:endParaRPr lang="en-US" dirty="0"/>
        </a:p>
      </dgm:t>
    </dgm:pt>
    <dgm:pt modelId="{B6F9717E-6689-4023-A8BE-EBF49053F6DE}" type="parTrans" cxnId="{FD1D1A0F-0440-4149-8968-A7A2465A0F52}">
      <dgm:prSet/>
      <dgm:spPr/>
      <dgm:t>
        <a:bodyPr/>
        <a:lstStyle/>
        <a:p>
          <a:endParaRPr lang="en-US"/>
        </a:p>
      </dgm:t>
    </dgm:pt>
    <dgm:pt modelId="{479C8CA9-DE27-4F61-89BA-6204029E55A4}" type="sibTrans" cxnId="{FD1D1A0F-0440-4149-8968-A7A2465A0F52}">
      <dgm:prSet/>
      <dgm:spPr/>
      <dgm:t>
        <a:bodyPr/>
        <a:lstStyle/>
        <a:p>
          <a:endParaRPr lang="en-US"/>
        </a:p>
      </dgm:t>
    </dgm:pt>
    <dgm:pt modelId="{23D427D3-DC67-4D78-87B1-E1AE2845D3A6}">
      <dgm:prSet/>
      <dgm:spPr/>
      <dgm:t>
        <a:bodyPr/>
        <a:lstStyle/>
        <a:p>
          <a:r>
            <a:rPr lang="en-GB" dirty="0"/>
            <a:t>‘Drenched in lived experience, this is a superb guide. You’ll learn something new in every chapter.’ </a:t>
          </a:r>
        </a:p>
        <a:p>
          <a:r>
            <a:rPr lang="en-GB" i="1" dirty="0"/>
            <a:t>Matt </a:t>
          </a:r>
          <a:r>
            <a:rPr lang="en-GB" i="1" dirty="0" err="1"/>
            <a:t>Keer</a:t>
          </a:r>
          <a:r>
            <a:rPr lang="en-GB" i="1" dirty="0"/>
            <a:t>, parent contributor to Special Needs Jungle website.</a:t>
          </a:r>
          <a:endParaRPr lang="en-US" dirty="0"/>
        </a:p>
      </dgm:t>
    </dgm:pt>
    <dgm:pt modelId="{847F7B72-7D1D-4E8B-A4B2-C5CBC43AF0D8}" type="parTrans" cxnId="{F98AF314-FDD6-419C-B9D5-8BBF09E4750C}">
      <dgm:prSet/>
      <dgm:spPr/>
      <dgm:t>
        <a:bodyPr/>
        <a:lstStyle/>
        <a:p>
          <a:endParaRPr lang="en-US"/>
        </a:p>
      </dgm:t>
    </dgm:pt>
    <dgm:pt modelId="{9B285743-7AB8-402C-B4BC-F23CDF9363AA}" type="sibTrans" cxnId="{F98AF314-FDD6-419C-B9D5-8BBF09E4750C}">
      <dgm:prSet/>
      <dgm:spPr/>
      <dgm:t>
        <a:bodyPr/>
        <a:lstStyle/>
        <a:p>
          <a:endParaRPr lang="en-US"/>
        </a:p>
      </dgm:t>
    </dgm:pt>
    <dgm:pt modelId="{603CA0A1-4975-4818-94DE-9B8905F44CC9}" type="pres">
      <dgm:prSet presAssocID="{00CB9A41-A781-446E-8A85-951E192A0A17}" presName="vert0" presStyleCnt="0">
        <dgm:presLayoutVars>
          <dgm:dir/>
          <dgm:animOne val="branch"/>
          <dgm:animLvl val="lvl"/>
        </dgm:presLayoutVars>
      </dgm:prSet>
      <dgm:spPr/>
    </dgm:pt>
    <dgm:pt modelId="{349318F0-74DF-4AB7-B63F-4CDF6A248773}" type="pres">
      <dgm:prSet presAssocID="{2DF9616B-0067-48FD-B273-C1796D271420}" presName="thickLine" presStyleLbl="alignNode1" presStyleIdx="0" presStyleCnt="4"/>
      <dgm:spPr/>
    </dgm:pt>
    <dgm:pt modelId="{EE7892A4-774A-465B-9281-806599A326F6}" type="pres">
      <dgm:prSet presAssocID="{2DF9616B-0067-48FD-B273-C1796D271420}" presName="horz1" presStyleCnt="0"/>
      <dgm:spPr/>
    </dgm:pt>
    <dgm:pt modelId="{87910A07-7681-4AD0-81FA-A6B2094A8ED8}" type="pres">
      <dgm:prSet presAssocID="{2DF9616B-0067-48FD-B273-C1796D271420}" presName="tx1" presStyleLbl="revTx" presStyleIdx="0" presStyleCnt="4"/>
      <dgm:spPr/>
    </dgm:pt>
    <dgm:pt modelId="{4C0CA204-1EC6-4B5A-9381-882B36541D76}" type="pres">
      <dgm:prSet presAssocID="{2DF9616B-0067-48FD-B273-C1796D271420}" presName="vert1" presStyleCnt="0"/>
      <dgm:spPr/>
    </dgm:pt>
    <dgm:pt modelId="{00952590-495A-4D5E-A59F-B0D15E7EA624}" type="pres">
      <dgm:prSet presAssocID="{E9ABCBDE-5181-42B2-8B7C-77B1E189B3A4}" presName="thickLine" presStyleLbl="alignNode1" presStyleIdx="1" presStyleCnt="4"/>
      <dgm:spPr/>
    </dgm:pt>
    <dgm:pt modelId="{E0FD4585-9534-416E-B905-C87AA8B17F6E}" type="pres">
      <dgm:prSet presAssocID="{E9ABCBDE-5181-42B2-8B7C-77B1E189B3A4}" presName="horz1" presStyleCnt="0"/>
      <dgm:spPr/>
    </dgm:pt>
    <dgm:pt modelId="{61FC706E-5F20-48D7-AA51-F09AAD6C6E09}" type="pres">
      <dgm:prSet presAssocID="{E9ABCBDE-5181-42B2-8B7C-77B1E189B3A4}" presName="tx1" presStyleLbl="revTx" presStyleIdx="1" presStyleCnt="4"/>
      <dgm:spPr/>
    </dgm:pt>
    <dgm:pt modelId="{7F5784C1-1CC8-419E-A80D-BA0C0F84FF3E}" type="pres">
      <dgm:prSet presAssocID="{E9ABCBDE-5181-42B2-8B7C-77B1E189B3A4}" presName="vert1" presStyleCnt="0"/>
      <dgm:spPr/>
    </dgm:pt>
    <dgm:pt modelId="{8584A660-E171-45CB-943D-7A9388CA3A48}" type="pres">
      <dgm:prSet presAssocID="{5B34E0D0-E77C-4770-B4C4-367FECF1777D}" presName="thickLine" presStyleLbl="alignNode1" presStyleIdx="2" presStyleCnt="4"/>
      <dgm:spPr/>
    </dgm:pt>
    <dgm:pt modelId="{23AB5C37-9EF8-450F-B23F-85D0A4351EDE}" type="pres">
      <dgm:prSet presAssocID="{5B34E0D0-E77C-4770-B4C4-367FECF1777D}" presName="horz1" presStyleCnt="0"/>
      <dgm:spPr/>
    </dgm:pt>
    <dgm:pt modelId="{71E36E05-E285-424D-9C0D-8F6D0D80177B}" type="pres">
      <dgm:prSet presAssocID="{5B34E0D0-E77C-4770-B4C4-367FECF1777D}" presName="tx1" presStyleLbl="revTx" presStyleIdx="2" presStyleCnt="4"/>
      <dgm:spPr/>
    </dgm:pt>
    <dgm:pt modelId="{22B291FC-84E5-45FF-AA21-A221BC37608D}" type="pres">
      <dgm:prSet presAssocID="{5B34E0D0-E77C-4770-B4C4-367FECF1777D}" presName="vert1" presStyleCnt="0"/>
      <dgm:spPr/>
    </dgm:pt>
    <dgm:pt modelId="{0794DF61-2212-447C-8C31-3B938EDE36F9}" type="pres">
      <dgm:prSet presAssocID="{23D427D3-DC67-4D78-87B1-E1AE2845D3A6}" presName="thickLine" presStyleLbl="alignNode1" presStyleIdx="3" presStyleCnt="4"/>
      <dgm:spPr/>
    </dgm:pt>
    <dgm:pt modelId="{7DD702C3-6190-4A10-A225-B04D2F2098B1}" type="pres">
      <dgm:prSet presAssocID="{23D427D3-DC67-4D78-87B1-E1AE2845D3A6}" presName="horz1" presStyleCnt="0"/>
      <dgm:spPr/>
    </dgm:pt>
    <dgm:pt modelId="{C18769AD-9EFB-412C-AD04-F7536526B493}" type="pres">
      <dgm:prSet presAssocID="{23D427D3-DC67-4D78-87B1-E1AE2845D3A6}" presName="tx1" presStyleLbl="revTx" presStyleIdx="3" presStyleCnt="4"/>
      <dgm:spPr/>
    </dgm:pt>
    <dgm:pt modelId="{9BD7BA2A-9DB7-42DE-9779-964C65C2F772}" type="pres">
      <dgm:prSet presAssocID="{23D427D3-DC67-4D78-87B1-E1AE2845D3A6}" presName="vert1" presStyleCnt="0"/>
      <dgm:spPr/>
    </dgm:pt>
  </dgm:ptLst>
  <dgm:cxnLst>
    <dgm:cxn modelId="{FD1D1A0F-0440-4149-8968-A7A2465A0F52}" srcId="{00CB9A41-A781-446E-8A85-951E192A0A17}" destId="{5B34E0D0-E77C-4770-B4C4-367FECF1777D}" srcOrd="2" destOrd="0" parTransId="{B6F9717E-6689-4023-A8BE-EBF49053F6DE}" sibTransId="{479C8CA9-DE27-4F61-89BA-6204029E55A4}"/>
    <dgm:cxn modelId="{F98AF314-FDD6-419C-B9D5-8BBF09E4750C}" srcId="{00CB9A41-A781-446E-8A85-951E192A0A17}" destId="{23D427D3-DC67-4D78-87B1-E1AE2845D3A6}" srcOrd="3" destOrd="0" parTransId="{847F7B72-7D1D-4E8B-A4B2-C5CBC43AF0D8}" sibTransId="{9B285743-7AB8-402C-B4BC-F23CDF9363AA}"/>
    <dgm:cxn modelId="{B6A0C119-244E-4564-AB8B-E8A9BC276B6C}" type="presOf" srcId="{23D427D3-DC67-4D78-87B1-E1AE2845D3A6}" destId="{C18769AD-9EFB-412C-AD04-F7536526B493}" srcOrd="0" destOrd="0" presId="urn:microsoft.com/office/officeart/2008/layout/LinedList"/>
    <dgm:cxn modelId="{577E997B-2DB2-4A07-A9F2-19401412CA24}" type="presOf" srcId="{E9ABCBDE-5181-42B2-8B7C-77B1E189B3A4}" destId="{61FC706E-5F20-48D7-AA51-F09AAD6C6E09}" srcOrd="0" destOrd="0" presId="urn:microsoft.com/office/officeart/2008/layout/LinedList"/>
    <dgm:cxn modelId="{0CBA2EA3-7AA0-4596-A743-F5C74D81F8B9}" type="presOf" srcId="{2DF9616B-0067-48FD-B273-C1796D271420}" destId="{87910A07-7681-4AD0-81FA-A6B2094A8ED8}" srcOrd="0" destOrd="0" presId="urn:microsoft.com/office/officeart/2008/layout/LinedList"/>
    <dgm:cxn modelId="{F85285BB-7032-4B07-B9D2-2FCCEDDA498A}" type="presOf" srcId="{00CB9A41-A781-446E-8A85-951E192A0A17}" destId="{603CA0A1-4975-4818-94DE-9B8905F44CC9}" srcOrd="0" destOrd="0" presId="urn:microsoft.com/office/officeart/2008/layout/LinedList"/>
    <dgm:cxn modelId="{782641CF-D439-4417-8562-F0DF803F1A11}" srcId="{00CB9A41-A781-446E-8A85-951E192A0A17}" destId="{2DF9616B-0067-48FD-B273-C1796D271420}" srcOrd="0" destOrd="0" parTransId="{4F040F38-4B8E-4E8A-B97F-46067976934C}" sibTransId="{63240D79-D406-4F65-B7B0-5778A4335323}"/>
    <dgm:cxn modelId="{507B01DA-E4E0-40C0-9799-A456DA4DCD6C}" srcId="{00CB9A41-A781-446E-8A85-951E192A0A17}" destId="{E9ABCBDE-5181-42B2-8B7C-77B1E189B3A4}" srcOrd="1" destOrd="0" parTransId="{B8D209EF-E5E7-4BF5-A61E-B0660ACF775A}" sibTransId="{F74A4581-139D-413D-AF27-25C4B06F82A9}"/>
    <dgm:cxn modelId="{234AD3FB-47FE-47FE-BA40-C80499E8BE6A}" type="presOf" srcId="{5B34E0D0-E77C-4770-B4C4-367FECF1777D}" destId="{71E36E05-E285-424D-9C0D-8F6D0D80177B}" srcOrd="0" destOrd="0" presId="urn:microsoft.com/office/officeart/2008/layout/LinedList"/>
    <dgm:cxn modelId="{7B9200A6-0396-4689-AA7B-5F4B5586E198}" type="presParOf" srcId="{603CA0A1-4975-4818-94DE-9B8905F44CC9}" destId="{349318F0-74DF-4AB7-B63F-4CDF6A248773}" srcOrd="0" destOrd="0" presId="urn:microsoft.com/office/officeart/2008/layout/LinedList"/>
    <dgm:cxn modelId="{C7860DE0-84C5-466A-A0E9-6CC195BE0283}" type="presParOf" srcId="{603CA0A1-4975-4818-94DE-9B8905F44CC9}" destId="{EE7892A4-774A-465B-9281-806599A326F6}" srcOrd="1" destOrd="0" presId="urn:microsoft.com/office/officeart/2008/layout/LinedList"/>
    <dgm:cxn modelId="{521EE8C2-3278-482E-82B8-151AAD725625}" type="presParOf" srcId="{EE7892A4-774A-465B-9281-806599A326F6}" destId="{87910A07-7681-4AD0-81FA-A6B2094A8ED8}" srcOrd="0" destOrd="0" presId="urn:microsoft.com/office/officeart/2008/layout/LinedList"/>
    <dgm:cxn modelId="{2FD55091-E697-459E-B19F-A6CEB7AB89B1}" type="presParOf" srcId="{EE7892A4-774A-465B-9281-806599A326F6}" destId="{4C0CA204-1EC6-4B5A-9381-882B36541D76}" srcOrd="1" destOrd="0" presId="urn:microsoft.com/office/officeart/2008/layout/LinedList"/>
    <dgm:cxn modelId="{C0F0CC24-395A-4820-BC87-9209546E6407}" type="presParOf" srcId="{603CA0A1-4975-4818-94DE-9B8905F44CC9}" destId="{00952590-495A-4D5E-A59F-B0D15E7EA624}" srcOrd="2" destOrd="0" presId="urn:microsoft.com/office/officeart/2008/layout/LinedList"/>
    <dgm:cxn modelId="{C023B2B9-01DB-4E5E-AC26-70BD158775AB}" type="presParOf" srcId="{603CA0A1-4975-4818-94DE-9B8905F44CC9}" destId="{E0FD4585-9534-416E-B905-C87AA8B17F6E}" srcOrd="3" destOrd="0" presId="urn:microsoft.com/office/officeart/2008/layout/LinedList"/>
    <dgm:cxn modelId="{BC6E6712-3676-4F4A-A0BE-8735A6956F5F}" type="presParOf" srcId="{E0FD4585-9534-416E-B905-C87AA8B17F6E}" destId="{61FC706E-5F20-48D7-AA51-F09AAD6C6E09}" srcOrd="0" destOrd="0" presId="urn:microsoft.com/office/officeart/2008/layout/LinedList"/>
    <dgm:cxn modelId="{6D9ABFE1-C242-4727-B745-8334334C2F3E}" type="presParOf" srcId="{E0FD4585-9534-416E-B905-C87AA8B17F6E}" destId="{7F5784C1-1CC8-419E-A80D-BA0C0F84FF3E}" srcOrd="1" destOrd="0" presId="urn:microsoft.com/office/officeart/2008/layout/LinedList"/>
    <dgm:cxn modelId="{AB98AC24-AF91-4A19-A73A-4DCEC0BB9D39}" type="presParOf" srcId="{603CA0A1-4975-4818-94DE-9B8905F44CC9}" destId="{8584A660-E171-45CB-943D-7A9388CA3A48}" srcOrd="4" destOrd="0" presId="urn:microsoft.com/office/officeart/2008/layout/LinedList"/>
    <dgm:cxn modelId="{F38E4DF4-0241-45D0-869E-DD2FF43DCC39}" type="presParOf" srcId="{603CA0A1-4975-4818-94DE-9B8905F44CC9}" destId="{23AB5C37-9EF8-450F-B23F-85D0A4351EDE}" srcOrd="5" destOrd="0" presId="urn:microsoft.com/office/officeart/2008/layout/LinedList"/>
    <dgm:cxn modelId="{CEA98D88-4237-496C-83D9-D659ADC30F53}" type="presParOf" srcId="{23AB5C37-9EF8-450F-B23F-85D0A4351EDE}" destId="{71E36E05-E285-424D-9C0D-8F6D0D80177B}" srcOrd="0" destOrd="0" presId="urn:microsoft.com/office/officeart/2008/layout/LinedList"/>
    <dgm:cxn modelId="{69BFCBC0-1F7A-4785-A691-8E1EF5023730}" type="presParOf" srcId="{23AB5C37-9EF8-450F-B23F-85D0A4351EDE}" destId="{22B291FC-84E5-45FF-AA21-A221BC37608D}" srcOrd="1" destOrd="0" presId="urn:microsoft.com/office/officeart/2008/layout/LinedList"/>
    <dgm:cxn modelId="{C9736320-1C45-43E6-B711-E6E0B9154E66}" type="presParOf" srcId="{603CA0A1-4975-4818-94DE-9B8905F44CC9}" destId="{0794DF61-2212-447C-8C31-3B938EDE36F9}" srcOrd="6" destOrd="0" presId="urn:microsoft.com/office/officeart/2008/layout/LinedList"/>
    <dgm:cxn modelId="{7BA48646-843F-4887-8EDF-555CA86DC7EB}" type="presParOf" srcId="{603CA0A1-4975-4818-94DE-9B8905F44CC9}" destId="{7DD702C3-6190-4A10-A225-B04D2F2098B1}" srcOrd="7" destOrd="0" presId="urn:microsoft.com/office/officeart/2008/layout/LinedList"/>
    <dgm:cxn modelId="{04E4DF30-C6C5-4D02-BDEC-19AD7F066FA5}" type="presParOf" srcId="{7DD702C3-6190-4A10-A225-B04D2F2098B1}" destId="{C18769AD-9EFB-412C-AD04-F7536526B493}" srcOrd="0" destOrd="0" presId="urn:microsoft.com/office/officeart/2008/layout/LinedList"/>
    <dgm:cxn modelId="{2ABD9069-9876-4B53-BF43-87C33BC17E97}" type="presParOf" srcId="{7DD702C3-6190-4A10-A225-B04D2F2098B1}" destId="{9BD7BA2A-9DB7-42DE-9779-964C65C2F77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7065FB-96FF-46C2-BF94-A7C6314B01DA}">
      <dsp:nvSpPr>
        <dsp:cNvPr id="0" name=""/>
        <dsp:cNvSpPr/>
      </dsp:nvSpPr>
      <dsp:spPr>
        <a:xfrm>
          <a:off x="1227733" y="598485"/>
          <a:ext cx="4006391" cy="4006391"/>
        </a:xfrm>
        <a:prstGeom prst="blockArc">
          <a:avLst>
            <a:gd name="adj1" fmla="val 10798099"/>
            <a:gd name="adj2" fmla="val 16206614"/>
            <a:gd name="adj3" fmla="val 4636"/>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233235-206A-4ED6-AB3F-01AA69433D31}">
      <dsp:nvSpPr>
        <dsp:cNvPr id="0" name=""/>
        <dsp:cNvSpPr/>
      </dsp:nvSpPr>
      <dsp:spPr>
        <a:xfrm>
          <a:off x="1227733" y="599567"/>
          <a:ext cx="4006391" cy="4006391"/>
        </a:xfrm>
        <a:prstGeom prst="blockArc">
          <a:avLst>
            <a:gd name="adj1" fmla="val 5400000"/>
            <a:gd name="adj2" fmla="val 10800000"/>
            <a:gd name="adj3" fmla="val 4636"/>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5004084-21EE-4A1E-90B7-CF1777050BF7}">
      <dsp:nvSpPr>
        <dsp:cNvPr id="0" name=""/>
        <dsp:cNvSpPr/>
      </dsp:nvSpPr>
      <dsp:spPr>
        <a:xfrm>
          <a:off x="1227733" y="599567"/>
          <a:ext cx="4006391" cy="4006391"/>
        </a:xfrm>
        <a:prstGeom prst="blockArc">
          <a:avLst>
            <a:gd name="adj1" fmla="val 0"/>
            <a:gd name="adj2" fmla="val 5400000"/>
            <a:gd name="adj3" fmla="val 4636"/>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229C40-D494-4CC8-A86B-8E6C2085705C}">
      <dsp:nvSpPr>
        <dsp:cNvPr id="0" name=""/>
        <dsp:cNvSpPr/>
      </dsp:nvSpPr>
      <dsp:spPr>
        <a:xfrm>
          <a:off x="1227734" y="598485"/>
          <a:ext cx="4006391" cy="4006391"/>
        </a:xfrm>
        <a:prstGeom prst="blockArc">
          <a:avLst>
            <a:gd name="adj1" fmla="val 16206613"/>
            <a:gd name="adj2" fmla="val 1901"/>
            <a:gd name="adj3" fmla="val 4636"/>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3C207E6-FE43-41F1-876B-93200B22ECA0}">
      <dsp:nvSpPr>
        <dsp:cNvPr id="0" name=""/>
        <dsp:cNvSpPr/>
      </dsp:nvSpPr>
      <dsp:spPr>
        <a:xfrm>
          <a:off x="2309609" y="1681443"/>
          <a:ext cx="1842639" cy="1842639"/>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GB" sz="2700" kern="1200" dirty="0">
              <a:solidFill>
                <a:schemeClr val="tx1"/>
              </a:solidFill>
            </a:rPr>
            <a:t>Student Passport</a:t>
          </a:r>
        </a:p>
      </dsp:txBody>
      <dsp:txXfrm>
        <a:off x="2579457" y="1951291"/>
        <a:ext cx="1302943" cy="1302943"/>
      </dsp:txXfrm>
    </dsp:sp>
    <dsp:sp modelId="{5EC4A402-E125-42A1-9EB0-EAE4A19A9097}">
      <dsp:nvSpPr>
        <dsp:cNvPr id="0" name=""/>
        <dsp:cNvSpPr/>
      </dsp:nvSpPr>
      <dsp:spPr>
        <a:xfrm>
          <a:off x="2589769" y="0"/>
          <a:ext cx="1289847" cy="1289847"/>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Teacher</a:t>
          </a:r>
        </a:p>
      </dsp:txBody>
      <dsp:txXfrm>
        <a:off x="2778663" y="188894"/>
        <a:ext cx="912059" cy="912059"/>
      </dsp:txXfrm>
    </dsp:sp>
    <dsp:sp modelId="{4F755B67-DC28-48E0-98C8-B902ADCC3AD4}">
      <dsp:nvSpPr>
        <dsp:cNvPr id="0" name=""/>
        <dsp:cNvSpPr/>
      </dsp:nvSpPr>
      <dsp:spPr>
        <a:xfrm>
          <a:off x="4542766" y="1957839"/>
          <a:ext cx="1289847" cy="1289847"/>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Teaching Assistant</a:t>
          </a:r>
        </a:p>
      </dsp:txBody>
      <dsp:txXfrm>
        <a:off x="4731660" y="2146733"/>
        <a:ext cx="912059" cy="912059"/>
      </dsp:txXfrm>
    </dsp:sp>
    <dsp:sp modelId="{B04ACA83-3A12-4582-9907-EB1710694EB7}">
      <dsp:nvSpPr>
        <dsp:cNvPr id="0" name=""/>
        <dsp:cNvSpPr/>
      </dsp:nvSpPr>
      <dsp:spPr>
        <a:xfrm>
          <a:off x="2586005" y="3914600"/>
          <a:ext cx="1289847" cy="1289847"/>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Parent/ Carer</a:t>
          </a:r>
        </a:p>
      </dsp:txBody>
      <dsp:txXfrm>
        <a:off x="2774899" y="4103494"/>
        <a:ext cx="912059" cy="912059"/>
      </dsp:txXfrm>
    </dsp:sp>
    <dsp:sp modelId="{C213E4E7-F0F7-412F-A885-DE2A0E990234}">
      <dsp:nvSpPr>
        <dsp:cNvPr id="0" name=""/>
        <dsp:cNvSpPr/>
      </dsp:nvSpPr>
      <dsp:spPr>
        <a:xfrm>
          <a:off x="629244" y="1957839"/>
          <a:ext cx="1289847" cy="1289847"/>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Student /Learner</a:t>
          </a:r>
        </a:p>
      </dsp:txBody>
      <dsp:txXfrm>
        <a:off x="818138" y="2146733"/>
        <a:ext cx="912059" cy="9120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9318F0-74DF-4AB7-B63F-4CDF6A248773}">
      <dsp:nvSpPr>
        <dsp:cNvPr id="0" name=""/>
        <dsp:cNvSpPr/>
      </dsp:nvSpPr>
      <dsp:spPr>
        <a:xfrm>
          <a:off x="0" y="0"/>
          <a:ext cx="550766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910A07-7681-4AD0-81FA-A6B2094A8ED8}">
      <dsp:nvSpPr>
        <dsp:cNvPr id="0" name=""/>
        <dsp:cNvSpPr/>
      </dsp:nvSpPr>
      <dsp:spPr>
        <a:xfrm>
          <a:off x="0" y="0"/>
          <a:ext cx="5507665" cy="1363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‘I’d recommend this to all parents looking to support their child in school and to all teachers who want to build a collaborative approach with pupils and parents.’ </a:t>
          </a:r>
        </a:p>
        <a:p>
          <a:pPr marL="0" lvl="0" indent="0" algn="l" defTabSz="711200">
            <a:lnSpc>
              <a:spcPct val="90000"/>
            </a:lnSpc>
            <a:spcBef>
              <a:spcPct val="0"/>
            </a:spcBef>
            <a:spcAft>
              <a:spcPct val="35000"/>
            </a:spcAft>
            <a:buNone/>
          </a:pPr>
          <a:r>
            <a:rPr lang="en-GB" sz="1600" i="1" kern="1200" dirty="0"/>
            <a:t>Richard Nurse, parent and founder of </a:t>
          </a:r>
          <a:r>
            <a:rPr lang="en-GB" sz="1600" i="1" kern="1200" dirty="0" err="1"/>
            <a:t>Picturepath</a:t>
          </a:r>
          <a:r>
            <a:rPr lang="en-GB" sz="1600" i="1" kern="1200" dirty="0"/>
            <a:t>.</a:t>
          </a:r>
          <a:endParaRPr lang="en-US" sz="1600" kern="1200" dirty="0"/>
        </a:p>
      </dsp:txBody>
      <dsp:txXfrm>
        <a:off x="0" y="0"/>
        <a:ext cx="5507665" cy="1363116"/>
      </dsp:txXfrm>
    </dsp:sp>
    <dsp:sp modelId="{00952590-495A-4D5E-A59F-B0D15E7EA624}">
      <dsp:nvSpPr>
        <dsp:cNvPr id="0" name=""/>
        <dsp:cNvSpPr/>
      </dsp:nvSpPr>
      <dsp:spPr>
        <a:xfrm>
          <a:off x="0" y="1363116"/>
          <a:ext cx="550766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FC706E-5F20-48D7-AA51-F09AAD6C6E09}">
      <dsp:nvSpPr>
        <dsp:cNvPr id="0" name=""/>
        <dsp:cNvSpPr/>
      </dsp:nvSpPr>
      <dsp:spPr>
        <a:xfrm>
          <a:off x="0" y="1363116"/>
          <a:ext cx="5507665" cy="1363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‘This book’s grounded, compassionate and practical approach will be a boon for all involved in the education of autistic teenagers. I highly recommend it.’ </a:t>
          </a:r>
        </a:p>
        <a:p>
          <a:pPr marL="0" lvl="0" indent="0" algn="l" defTabSz="711200">
            <a:lnSpc>
              <a:spcPct val="90000"/>
            </a:lnSpc>
            <a:spcBef>
              <a:spcPct val="0"/>
            </a:spcBef>
            <a:spcAft>
              <a:spcPct val="35000"/>
            </a:spcAft>
            <a:buNone/>
          </a:pPr>
          <a:r>
            <a:rPr lang="en-GB" sz="1600" i="1" kern="1200" dirty="0"/>
            <a:t>Mary Myatt, education writer and curator of Myatt and Co.</a:t>
          </a:r>
          <a:endParaRPr lang="en-US" sz="1600" kern="1200" dirty="0"/>
        </a:p>
      </dsp:txBody>
      <dsp:txXfrm>
        <a:off x="0" y="1363116"/>
        <a:ext cx="5507665" cy="1363116"/>
      </dsp:txXfrm>
    </dsp:sp>
    <dsp:sp modelId="{8584A660-E171-45CB-943D-7A9388CA3A48}">
      <dsp:nvSpPr>
        <dsp:cNvPr id="0" name=""/>
        <dsp:cNvSpPr/>
      </dsp:nvSpPr>
      <dsp:spPr>
        <a:xfrm>
          <a:off x="0" y="2726233"/>
          <a:ext cx="550766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E36E05-E285-424D-9C0D-8F6D0D80177B}">
      <dsp:nvSpPr>
        <dsp:cNvPr id="0" name=""/>
        <dsp:cNvSpPr/>
      </dsp:nvSpPr>
      <dsp:spPr>
        <a:xfrm>
          <a:off x="0" y="2726233"/>
          <a:ext cx="5507665" cy="1363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‘This should be essential reading for parents of autistic children who attend a mainstream secondary school. A remarkable achievement.’ </a:t>
          </a:r>
        </a:p>
        <a:p>
          <a:pPr marL="0" lvl="0" indent="0" algn="l" defTabSz="711200">
            <a:lnSpc>
              <a:spcPct val="90000"/>
            </a:lnSpc>
            <a:spcBef>
              <a:spcPct val="0"/>
            </a:spcBef>
            <a:spcAft>
              <a:spcPct val="35000"/>
            </a:spcAft>
            <a:buNone/>
          </a:pPr>
          <a:r>
            <a:rPr lang="en-GB" sz="1600" i="1" kern="1200" dirty="0"/>
            <a:t>Neil Humphrey, Sarah </a:t>
          </a:r>
          <a:r>
            <a:rPr lang="en-GB" sz="1600" i="1" kern="1200" dirty="0" err="1"/>
            <a:t>Fielden</a:t>
          </a:r>
          <a:r>
            <a:rPr lang="en-GB" sz="1600" i="1" kern="1200" dirty="0"/>
            <a:t> Chair: Psychology of Education, University of Manchester.</a:t>
          </a:r>
          <a:endParaRPr lang="en-US" sz="1600" kern="1200" dirty="0"/>
        </a:p>
      </dsp:txBody>
      <dsp:txXfrm>
        <a:off x="0" y="2726233"/>
        <a:ext cx="5507665" cy="1363116"/>
      </dsp:txXfrm>
    </dsp:sp>
    <dsp:sp modelId="{0794DF61-2212-447C-8C31-3B938EDE36F9}">
      <dsp:nvSpPr>
        <dsp:cNvPr id="0" name=""/>
        <dsp:cNvSpPr/>
      </dsp:nvSpPr>
      <dsp:spPr>
        <a:xfrm>
          <a:off x="0" y="4089350"/>
          <a:ext cx="550766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8769AD-9EFB-412C-AD04-F7536526B493}">
      <dsp:nvSpPr>
        <dsp:cNvPr id="0" name=""/>
        <dsp:cNvSpPr/>
      </dsp:nvSpPr>
      <dsp:spPr>
        <a:xfrm>
          <a:off x="0" y="4089350"/>
          <a:ext cx="5507665" cy="1363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‘Drenched in lived experience, this is a superb guide. You’ll learn something new in every chapter.’ </a:t>
          </a:r>
        </a:p>
        <a:p>
          <a:pPr marL="0" lvl="0" indent="0" algn="l" defTabSz="711200">
            <a:lnSpc>
              <a:spcPct val="90000"/>
            </a:lnSpc>
            <a:spcBef>
              <a:spcPct val="0"/>
            </a:spcBef>
            <a:spcAft>
              <a:spcPct val="35000"/>
            </a:spcAft>
            <a:buNone/>
          </a:pPr>
          <a:r>
            <a:rPr lang="en-GB" sz="1600" i="1" kern="1200" dirty="0"/>
            <a:t>Matt </a:t>
          </a:r>
          <a:r>
            <a:rPr lang="en-GB" sz="1600" i="1" kern="1200" dirty="0" err="1"/>
            <a:t>Keer</a:t>
          </a:r>
          <a:r>
            <a:rPr lang="en-GB" sz="1600" i="1" kern="1200" dirty="0"/>
            <a:t>, parent contributor to Special Needs Jungle website.</a:t>
          </a:r>
          <a:endParaRPr lang="en-US" sz="1600" kern="1200" dirty="0"/>
        </a:p>
      </dsp:txBody>
      <dsp:txXfrm>
        <a:off x="0" y="4089350"/>
        <a:ext cx="5507665" cy="1363116"/>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156487-C0B6-4FA5-A09F-23FA9EEB16D9}" type="datetimeFigureOut">
              <a:rPr lang="en-GB" smtClean="0"/>
              <a:t>10/04/2025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7947DB-AD62-4354-A445-3B898176D383}" type="slidenum">
              <a:rPr lang="en-GB" smtClean="0"/>
              <a:t>‹#›</a:t>
            </a:fld>
            <a:endParaRPr lang="en-GB"/>
          </a:p>
        </p:txBody>
      </p:sp>
    </p:spTree>
    <p:extLst>
      <p:ext uri="{BB962C8B-B14F-4D97-AF65-F5344CB8AC3E}">
        <p14:creationId xmlns:p14="http://schemas.microsoft.com/office/powerpoint/2010/main" val="2349430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07947DB-AD62-4354-A445-3B898176D383}" type="slidenum">
              <a:rPr lang="en-GB" smtClean="0"/>
              <a:t>10</a:t>
            </a:fld>
            <a:endParaRPr lang="en-GB"/>
          </a:p>
        </p:txBody>
      </p:sp>
    </p:spTree>
    <p:extLst>
      <p:ext uri="{BB962C8B-B14F-4D97-AF65-F5344CB8AC3E}">
        <p14:creationId xmlns:p14="http://schemas.microsoft.com/office/powerpoint/2010/main" val="5980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5507D4DC-93A8-A947-885D-84594C01E10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A279FC-7A00-A348-9932-2E2B05F88608}" type="slidenum">
              <a:rPr lang="en-US" smtClean="0"/>
              <a:t>‹#›</a:t>
            </a:fld>
            <a:endParaRPr lang="en-US"/>
          </a:p>
        </p:txBody>
      </p:sp>
    </p:spTree>
    <p:extLst>
      <p:ext uri="{BB962C8B-B14F-4D97-AF65-F5344CB8AC3E}">
        <p14:creationId xmlns:p14="http://schemas.microsoft.com/office/powerpoint/2010/main" val="3094049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507D4DC-93A8-A947-885D-84594C01E10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A279FC-7A00-A348-9932-2E2B05F88608}" type="slidenum">
              <a:rPr lang="en-US" smtClean="0"/>
              <a:t>‹#›</a:t>
            </a:fld>
            <a:endParaRPr lang="en-US"/>
          </a:p>
        </p:txBody>
      </p:sp>
    </p:spTree>
    <p:extLst>
      <p:ext uri="{BB962C8B-B14F-4D97-AF65-F5344CB8AC3E}">
        <p14:creationId xmlns:p14="http://schemas.microsoft.com/office/powerpoint/2010/main" val="80201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507D4DC-93A8-A947-885D-84594C01E10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A279FC-7A00-A348-9932-2E2B05F88608}" type="slidenum">
              <a:rPr lang="en-US" smtClean="0"/>
              <a:t>‹#›</a:t>
            </a:fld>
            <a:endParaRPr lang="en-US"/>
          </a:p>
        </p:txBody>
      </p:sp>
    </p:spTree>
    <p:extLst>
      <p:ext uri="{BB962C8B-B14F-4D97-AF65-F5344CB8AC3E}">
        <p14:creationId xmlns:p14="http://schemas.microsoft.com/office/powerpoint/2010/main" val="2867102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507D4DC-93A8-A947-885D-84594C01E10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A279FC-7A00-A348-9932-2E2B05F88608}" type="slidenum">
              <a:rPr lang="en-US" smtClean="0"/>
              <a:t>‹#›</a:t>
            </a:fld>
            <a:endParaRPr lang="en-US"/>
          </a:p>
        </p:txBody>
      </p:sp>
      <p:pic>
        <p:nvPicPr>
          <p:cNvPr id="7" name="Picture 6">
            <a:extLst>
              <a:ext uri="{FF2B5EF4-FFF2-40B4-BE49-F238E27FC236}">
                <a16:creationId xmlns:a16="http://schemas.microsoft.com/office/drawing/2014/main" id="{F6D45A22-A663-4102-B61D-4D71FF7A0FF1}"/>
              </a:ext>
            </a:extLst>
          </p:cNvPr>
          <p:cNvPicPr>
            <a:picLocks noChangeAspect="1"/>
          </p:cNvPicPr>
          <p:nvPr userDrawn="1"/>
        </p:nvPicPr>
        <p:blipFill>
          <a:blip r:embed="rId2"/>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1653096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507D4DC-93A8-A947-885D-84594C01E10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A279FC-7A00-A348-9932-2E2B05F88608}" type="slidenum">
              <a:rPr lang="en-US" smtClean="0"/>
              <a:t>‹#›</a:t>
            </a:fld>
            <a:endParaRPr lang="en-US"/>
          </a:p>
        </p:txBody>
      </p:sp>
      <p:pic>
        <p:nvPicPr>
          <p:cNvPr id="7" name="Picture 6">
            <a:extLst>
              <a:ext uri="{FF2B5EF4-FFF2-40B4-BE49-F238E27FC236}">
                <a16:creationId xmlns:a16="http://schemas.microsoft.com/office/drawing/2014/main" id="{BF43ACB1-3B80-4566-A10C-7C75D1C49F05}"/>
              </a:ext>
            </a:extLst>
          </p:cNvPr>
          <p:cNvPicPr>
            <a:picLocks noChangeAspect="1"/>
          </p:cNvPicPr>
          <p:nvPr userDrawn="1"/>
        </p:nvPicPr>
        <p:blipFill>
          <a:blip r:embed="rId2"/>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60353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507D4DC-93A8-A947-885D-84594C01E105}"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A279FC-7A00-A348-9932-2E2B05F88608}" type="slidenum">
              <a:rPr lang="en-US" smtClean="0"/>
              <a:t>‹#›</a:t>
            </a:fld>
            <a:endParaRPr lang="en-US"/>
          </a:p>
        </p:txBody>
      </p:sp>
      <p:pic>
        <p:nvPicPr>
          <p:cNvPr id="8" name="Picture 7">
            <a:extLst>
              <a:ext uri="{FF2B5EF4-FFF2-40B4-BE49-F238E27FC236}">
                <a16:creationId xmlns:a16="http://schemas.microsoft.com/office/drawing/2014/main" id="{17D94327-626F-470A-A4EA-EA4A1D0B6B75}"/>
              </a:ext>
            </a:extLst>
          </p:cNvPr>
          <p:cNvPicPr>
            <a:picLocks noChangeAspect="1"/>
          </p:cNvPicPr>
          <p:nvPr userDrawn="1"/>
        </p:nvPicPr>
        <p:blipFill>
          <a:blip r:embed="rId2"/>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1755852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507D4DC-93A8-A947-885D-84594C01E105}" type="datetimeFigureOut">
              <a:rPr lang="en-US" smtClean="0"/>
              <a:t>4/10/2025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A279FC-7A00-A348-9932-2E2B05F88608}" type="slidenum">
              <a:rPr lang="en-US" smtClean="0"/>
              <a:t>‹#›</a:t>
            </a:fld>
            <a:endParaRPr lang="en-US"/>
          </a:p>
        </p:txBody>
      </p:sp>
      <p:pic>
        <p:nvPicPr>
          <p:cNvPr id="10" name="Picture 9">
            <a:extLst>
              <a:ext uri="{FF2B5EF4-FFF2-40B4-BE49-F238E27FC236}">
                <a16:creationId xmlns:a16="http://schemas.microsoft.com/office/drawing/2014/main" id="{ECCB0E7B-76D8-4367-A8B6-E8671FAD5192}"/>
              </a:ext>
            </a:extLst>
          </p:cNvPr>
          <p:cNvPicPr>
            <a:picLocks noChangeAspect="1"/>
          </p:cNvPicPr>
          <p:nvPr userDrawn="1"/>
        </p:nvPicPr>
        <p:blipFill>
          <a:blip r:embed="rId2"/>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4154989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5507D4DC-93A8-A947-885D-84594C01E105}" type="datetimeFigureOut">
              <a:rPr lang="en-US" smtClean="0"/>
              <a:t>4/10/2025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A279FC-7A00-A348-9932-2E2B05F88608}" type="slidenum">
              <a:rPr lang="en-US" smtClean="0"/>
              <a:t>‹#›</a:t>
            </a:fld>
            <a:endParaRPr lang="en-US"/>
          </a:p>
        </p:txBody>
      </p:sp>
      <p:pic>
        <p:nvPicPr>
          <p:cNvPr id="6" name="Picture 5">
            <a:extLst>
              <a:ext uri="{FF2B5EF4-FFF2-40B4-BE49-F238E27FC236}">
                <a16:creationId xmlns:a16="http://schemas.microsoft.com/office/drawing/2014/main" id="{135B8708-CA5C-4562-AA55-BBEA7CA06A4E}"/>
              </a:ext>
            </a:extLst>
          </p:cNvPr>
          <p:cNvPicPr>
            <a:picLocks noChangeAspect="1"/>
          </p:cNvPicPr>
          <p:nvPr userDrawn="1"/>
        </p:nvPicPr>
        <p:blipFill>
          <a:blip r:embed="rId2"/>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2065272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07D4DC-93A8-A947-885D-84594C01E105}" type="datetimeFigureOut">
              <a:rPr lang="en-US" smtClean="0"/>
              <a:t>4/10/2025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A279FC-7A00-A348-9932-2E2B05F88608}" type="slidenum">
              <a:rPr lang="en-US" smtClean="0"/>
              <a:t>‹#›</a:t>
            </a:fld>
            <a:endParaRPr lang="en-US"/>
          </a:p>
        </p:txBody>
      </p:sp>
      <p:pic>
        <p:nvPicPr>
          <p:cNvPr id="5" name="Picture 4">
            <a:extLst>
              <a:ext uri="{FF2B5EF4-FFF2-40B4-BE49-F238E27FC236}">
                <a16:creationId xmlns:a16="http://schemas.microsoft.com/office/drawing/2014/main" id="{1C25F481-EB3A-4484-A1B8-D7CFC3612100}"/>
              </a:ext>
            </a:extLst>
          </p:cNvPr>
          <p:cNvPicPr>
            <a:picLocks noChangeAspect="1"/>
          </p:cNvPicPr>
          <p:nvPr userDrawn="1"/>
        </p:nvPicPr>
        <p:blipFill>
          <a:blip r:embed="rId2"/>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2970371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5507D4DC-93A8-A947-885D-84594C01E105}"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A279FC-7A00-A348-9932-2E2B05F88608}" type="slidenum">
              <a:rPr lang="en-US" smtClean="0"/>
              <a:t>‹#›</a:t>
            </a:fld>
            <a:endParaRPr lang="en-US"/>
          </a:p>
        </p:txBody>
      </p:sp>
    </p:spTree>
    <p:extLst>
      <p:ext uri="{BB962C8B-B14F-4D97-AF65-F5344CB8AC3E}">
        <p14:creationId xmlns:p14="http://schemas.microsoft.com/office/powerpoint/2010/main" val="368521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5507D4DC-93A8-A947-885D-84594C01E105}"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A279FC-7A00-A348-9932-2E2B05F88608}" type="slidenum">
              <a:rPr lang="en-US" smtClean="0"/>
              <a:t>‹#›</a:t>
            </a:fld>
            <a:endParaRPr lang="en-US"/>
          </a:p>
        </p:txBody>
      </p:sp>
    </p:spTree>
    <p:extLst>
      <p:ext uri="{BB962C8B-B14F-4D97-AF65-F5344CB8AC3E}">
        <p14:creationId xmlns:p14="http://schemas.microsoft.com/office/powerpoint/2010/main" val="156713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07D4DC-93A8-A947-885D-84594C01E105}" type="datetimeFigureOut">
              <a:rPr lang="en-US" smtClean="0"/>
              <a:t>4/10/2025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A279FC-7A00-A348-9932-2E2B05F88608}" type="slidenum">
              <a:rPr lang="en-US" smtClean="0"/>
              <a:t>‹#›</a:t>
            </a:fld>
            <a:endParaRPr lang="en-US"/>
          </a:p>
        </p:txBody>
      </p:sp>
    </p:spTree>
    <p:extLst>
      <p:ext uri="{BB962C8B-B14F-4D97-AF65-F5344CB8AC3E}">
        <p14:creationId xmlns:p14="http://schemas.microsoft.com/office/powerpoint/2010/main" val="2701759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kids.frontiersin.org/articles/10.3389/frym.2021.554875" TargetMode="External"/><Relationship Id="rId2" Type="http://schemas.openxmlformats.org/officeDocument/2006/relationships/hyperlink" Target="http://www.liebertpub.com/doi/10.1089/aut.2020.0083"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cid:16e5c9de27846b25a941" TargetMode="External"/><Relationship Id="rId2" Type="http://schemas.openxmlformats.org/officeDocument/2006/relationships/image" Target="../media/image19.jpeg"/><Relationship Id="rId1" Type="http://schemas.openxmlformats.org/officeDocument/2006/relationships/slideLayout" Target="../slideLayouts/slideLayout11.xml"/><Relationship Id="rId5" Type="http://schemas.openxmlformats.org/officeDocument/2006/relationships/image" Target="../media/image2.png"/><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2.xml.rels><?xml version="1.0" encoding="UTF-8" standalone="yes"?>
<Relationships xmlns="http://schemas.openxmlformats.org/package/2006/relationships"><Relationship Id="rId3" Type="http://schemas.openxmlformats.org/officeDocument/2006/relationships/hyperlink" Target="https://t.co/Q2EfBU1Nle?amp=1" TargetMode="External"/><Relationship Id="rId2" Type="http://schemas.openxmlformats.org/officeDocument/2006/relationships/hyperlink" Target="https://t.co/p9AIA38skl?amp=1" TargetMode="External"/><Relationship Id="rId1" Type="http://schemas.openxmlformats.org/officeDocument/2006/relationships/slideLayout" Target="../slideLayouts/slideLayout2.xml"/><Relationship Id="rId6" Type="http://schemas.openxmlformats.org/officeDocument/2006/relationships/hyperlink" Target="https://t.co/XP1fvpvy8a?amp=1" TargetMode="External"/><Relationship Id="rId5" Type="http://schemas.openxmlformats.org/officeDocument/2006/relationships/hyperlink" Target="https://t.co/q3axLFlR3b?amp=1" TargetMode="External"/><Relationship Id="rId4" Type="http://schemas.openxmlformats.org/officeDocument/2006/relationships/hyperlink" Target="https://twitter.com/hashtag/SENCology?src=hashtag_click"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www.studio3.or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www.studio3.org/so/d5OUpnBWt?languageTag=en" TargetMode="External"/><Relationship Id="rId7" Type="http://schemas.openxmlformats.org/officeDocument/2006/relationships/hyperlink" Target="https://blog.optimus-education.com/categories/sencology" TargetMode="External"/><Relationship Id="rId2" Type="http://schemas.openxmlformats.org/officeDocument/2006/relationships/hyperlink" Target="http://www.studio3.org/free-webinars" TargetMode="External"/><Relationship Id="rId1" Type="http://schemas.openxmlformats.org/officeDocument/2006/relationships/slideLayout" Target="../slideLayouts/slideLayout2.xml"/><Relationship Id="rId6" Type="http://schemas.openxmlformats.org/officeDocument/2006/relationships/hyperlink" Target="http://www.gdmorewood.com/category/books-videos/videos/" TargetMode="External"/><Relationship Id="rId5" Type="http://schemas.openxmlformats.org/officeDocument/2006/relationships/hyperlink" Target="http://www.studio3.org/low-arousal-online" TargetMode="External"/><Relationship Id="rId4" Type="http://schemas.openxmlformats.org/officeDocument/2006/relationships/hyperlink" Target="http://www.studio3.org/laser-online" TargetMode="External"/></Relationships>
</file>

<file path=ppt/slides/_rels/slide6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EEAB82C-2186-4652-86B4-52CA6DC18B3F}"/>
              </a:ext>
            </a:extLst>
          </p:cNvPr>
          <p:cNvSpPr txBox="1">
            <a:spLocks/>
          </p:cNvSpPr>
          <p:nvPr/>
        </p:nvSpPr>
        <p:spPr>
          <a:xfrm>
            <a:off x="0" y="4320412"/>
            <a:ext cx="9144000" cy="1541908"/>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lvl="0">
              <a:defRPr/>
            </a:pPr>
            <a:r>
              <a:rPr kumimoji="0" lang="en-US" sz="4400" b="0" i="0" u="none" strike="noStrike" kern="1200" cap="none" spc="0" normalizeH="0" baseline="0" noProof="0" dirty="0">
                <a:ln>
                  <a:noFill/>
                </a:ln>
                <a:solidFill>
                  <a:prstClr val="white">
                    <a:lumMod val="95000"/>
                  </a:prstClr>
                </a:solidFill>
                <a:effectLst/>
                <a:uLnTx/>
                <a:uFillTx/>
                <a:latin typeface="Calibri"/>
                <a:ea typeface="+mj-ea"/>
                <a:cs typeface="+mj-cs"/>
              </a:rPr>
              <a:t>How To Develop Stress Support Plans</a:t>
            </a:r>
            <a:endParaRPr lang="en-US" dirty="0">
              <a:solidFill>
                <a:prstClr val="white">
                  <a:lumMod val="95000"/>
                </a:prstClr>
              </a:solidFill>
            </a:endParaRPr>
          </a:p>
        </p:txBody>
      </p:sp>
      <p:sp>
        <p:nvSpPr>
          <p:cNvPr id="5" name="Rectangle 4">
            <a:extLst>
              <a:ext uri="{FF2B5EF4-FFF2-40B4-BE49-F238E27FC236}">
                <a16:creationId xmlns:a16="http://schemas.microsoft.com/office/drawing/2014/main" id="{7137542F-54D4-41AE-946F-2869B0B94344}"/>
              </a:ext>
            </a:extLst>
          </p:cNvPr>
          <p:cNvSpPr/>
          <p:nvPr/>
        </p:nvSpPr>
        <p:spPr>
          <a:xfrm>
            <a:off x="-1" y="5877350"/>
            <a:ext cx="9143999" cy="615553"/>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srgbClr val="F2F2F2"/>
                </a:solidFill>
                <a:effectLst/>
                <a:uLnTx/>
                <a:uFillTx/>
                <a:latin typeface="Calibri"/>
                <a:ea typeface="+mn-ea"/>
                <a:cs typeface="+mn-cs"/>
              </a:rPr>
              <a:t>Gareth D Morewood</a:t>
            </a:r>
          </a:p>
        </p:txBody>
      </p:sp>
      <p:sp>
        <p:nvSpPr>
          <p:cNvPr id="2" name="Title 1">
            <a:extLst>
              <a:ext uri="{FF2B5EF4-FFF2-40B4-BE49-F238E27FC236}">
                <a16:creationId xmlns:a16="http://schemas.microsoft.com/office/drawing/2014/main" id="{C6AE82C5-F766-0157-A51E-A3F5B378FE12}"/>
              </a:ext>
            </a:extLst>
          </p:cNvPr>
          <p:cNvSpPr txBox="1">
            <a:spLocks/>
          </p:cNvSpPr>
          <p:nvPr/>
        </p:nvSpPr>
        <p:spPr>
          <a:xfrm>
            <a:off x="-147484" y="-177354"/>
            <a:ext cx="9144000" cy="1541908"/>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lvl="0">
              <a:defRPr/>
            </a:pPr>
            <a:r>
              <a:rPr kumimoji="0" lang="en-US" sz="4000" b="0" i="0" u="none" strike="noStrike" kern="1200" cap="none" spc="0" normalizeH="0" baseline="0" noProof="0" dirty="0">
                <a:ln>
                  <a:noFill/>
                </a:ln>
                <a:solidFill>
                  <a:prstClr val="white">
                    <a:lumMod val="95000"/>
                  </a:prstClr>
                </a:solidFill>
                <a:effectLst/>
                <a:uLnTx/>
                <a:uFillTx/>
                <a:latin typeface="Calibri"/>
                <a:ea typeface="+mj-ea"/>
                <a:cs typeface="+mj-cs"/>
              </a:rPr>
              <a:t> Gibraltar DoE Education Conference 2025</a:t>
            </a:r>
            <a:endParaRPr lang="en-US" sz="4000" dirty="0">
              <a:solidFill>
                <a:prstClr val="white">
                  <a:lumMod val="95000"/>
                </a:prstClr>
              </a:solidFill>
            </a:endParaRPr>
          </a:p>
        </p:txBody>
      </p:sp>
    </p:spTree>
    <p:extLst>
      <p:ext uri="{BB962C8B-B14F-4D97-AF65-F5344CB8AC3E}">
        <p14:creationId xmlns:p14="http://schemas.microsoft.com/office/powerpoint/2010/main" val="2913840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F0CBEF-B9D0-42AC-9AB7-BF6AB252814C}"/>
              </a:ext>
            </a:extLst>
          </p:cNvPr>
          <p:cNvSpPr>
            <a:spLocks noGrp="1"/>
          </p:cNvSpPr>
          <p:nvPr>
            <p:ph type="title"/>
          </p:nvPr>
        </p:nvSpPr>
        <p:spPr>
          <a:xfrm>
            <a:off x="1359823" y="90233"/>
            <a:ext cx="6191968" cy="557799"/>
          </a:xfrm>
        </p:spPr>
        <p:txBody>
          <a:bodyPr vert="horz">
            <a:normAutofit/>
          </a:bodyPr>
          <a:lstStyle/>
          <a:p>
            <a:r>
              <a:rPr lang="en-GB" sz="3000" b="1" dirty="0">
                <a:solidFill>
                  <a:schemeClr val="bg1"/>
                </a:solidFill>
              </a:rPr>
              <a:t>Understanding Stress</a:t>
            </a:r>
          </a:p>
        </p:txBody>
      </p:sp>
      <p:sp>
        <p:nvSpPr>
          <p:cNvPr id="4" name="Content Placeholder 3">
            <a:extLst>
              <a:ext uri="{FF2B5EF4-FFF2-40B4-BE49-F238E27FC236}">
                <a16:creationId xmlns:a16="http://schemas.microsoft.com/office/drawing/2014/main" id="{A9B56C47-06D4-4702-B679-A52BA1843288}"/>
              </a:ext>
            </a:extLst>
          </p:cNvPr>
          <p:cNvSpPr>
            <a:spLocks noGrp="1"/>
          </p:cNvSpPr>
          <p:nvPr>
            <p:ph idx="1"/>
          </p:nvPr>
        </p:nvSpPr>
        <p:spPr>
          <a:xfrm>
            <a:off x="326406" y="1089974"/>
            <a:ext cx="8491187" cy="4263271"/>
          </a:xfrm>
        </p:spPr>
        <p:txBody>
          <a:bodyPr vert="horz">
            <a:noAutofit/>
          </a:bodyPr>
          <a:lstStyle/>
          <a:p>
            <a:pPr marL="285750" indent="-285750"/>
            <a:r>
              <a:rPr lang="en-US" sz="2800" dirty="0"/>
              <a:t>Stress, anxiety and trauma are proposed as potentially significant factors regarding behaviours of concern for young people, particularly autistic learners (Lipsky, 2011; Bradley and Caldwell, 2013; McCreadie and McDermott, 2014).  </a:t>
            </a:r>
          </a:p>
          <a:p>
            <a:pPr>
              <a:buNone/>
            </a:pPr>
            <a:endParaRPr lang="en-US" sz="2800" dirty="0"/>
          </a:p>
          <a:p>
            <a:pPr marL="285750" indent="-285750"/>
            <a:r>
              <a:rPr lang="en-US" sz="2800" dirty="0"/>
              <a:t>Whilst we often see the term anxiety used widely in academic literature (Attwood, 2007), stress is used much less. However, the construct is much broader and focuses more on transactional processes. </a:t>
            </a:r>
            <a:endParaRPr lang="en-GB" sz="2800" dirty="0"/>
          </a:p>
          <a:p>
            <a:endParaRPr lang="en-GB" sz="2500" dirty="0"/>
          </a:p>
        </p:txBody>
      </p:sp>
      <p:sp>
        <p:nvSpPr>
          <p:cNvPr id="5" name="Slide Number Placeholder 5">
            <a:extLst>
              <a:ext uri="{FF2B5EF4-FFF2-40B4-BE49-F238E27FC236}">
                <a16:creationId xmlns:a16="http://schemas.microsoft.com/office/drawing/2014/main" id="{5E558AC7-59B6-4185-AA77-E77C4A95FFBE}"/>
              </a:ext>
            </a:extLst>
          </p:cNvPr>
          <p:cNvSpPr>
            <a:spLocks noGrp="1"/>
          </p:cNvSpPr>
          <p:nvPr>
            <p:ph type="sldNum" sz="quarter" idx="12"/>
          </p:nvPr>
        </p:nvSpPr>
        <p:spPr>
          <a:xfrm>
            <a:off x="4992639" y="6209967"/>
            <a:ext cx="3191522" cy="618976"/>
          </a:xfrm>
          <a:ln>
            <a:solidFill>
              <a:schemeClr val="tx1"/>
            </a:solidFill>
          </a:ln>
        </p:spPr>
        <p:txBody>
          <a:bodyPr/>
          <a:lstStyle>
            <a:lvl1pPr algn="ctr">
              <a:defRPr sz="2000">
                <a:ln>
                  <a:noFill/>
                </a:ln>
                <a:solidFill>
                  <a:schemeClr val="bg1"/>
                </a:solidFill>
              </a:defRPr>
            </a:lvl1pPr>
          </a:lstStyle>
          <a:p>
            <a:r>
              <a:rPr lang="en-US" dirty="0"/>
              <a:t>@</a:t>
            </a:r>
            <a:r>
              <a:rPr lang="en-US" dirty="0" err="1"/>
              <a:t>gdmorewood</a:t>
            </a:r>
            <a:r>
              <a:rPr lang="en-US" dirty="0"/>
              <a:t> @studio3</a:t>
            </a:r>
          </a:p>
          <a:p>
            <a:r>
              <a:rPr lang="en-US" dirty="0"/>
              <a:t>www.studio3.org</a:t>
            </a:r>
          </a:p>
        </p:txBody>
      </p:sp>
    </p:spTree>
    <p:extLst>
      <p:ext uri="{BB962C8B-B14F-4D97-AF65-F5344CB8AC3E}">
        <p14:creationId xmlns:p14="http://schemas.microsoft.com/office/powerpoint/2010/main" val="1228424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9B56C47-06D4-4702-B679-A52BA1843288}"/>
              </a:ext>
            </a:extLst>
          </p:cNvPr>
          <p:cNvSpPr>
            <a:spLocks noGrp="1"/>
          </p:cNvSpPr>
          <p:nvPr>
            <p:ph idx="1"/>
          </p:nvPr>
        </p:nvSpPr>
        <p:spPr>
          <a:xfrm>
            <a:off x="457200" y="1320166"/>
            <a:ext cx="8241589" cy="4124710"/>
          </a:xfrm>
        </p:spPr>
        <p:txBody>
          <a:bodyPr vert="horz">
            <a:normAutofit fontScale="92500" lnSpcReduction="20000"/>
          </a:bodyPr>
          <a:lstStyle/>
          <a:p>
            <a:pPr marL="285750" indent="-285750"/>
            <a:r>
              <a:rPr lang="en-US" dirty="0"/>
              <a:t>Lazarus and Folkman’s (1984) description of a transactional model of stress emphasises </a:t>
            </a:r>
            <a:r>
              <a:rPr lang="en-US" i="1" dirty="0"/>
              <a:t>interaction</a:t>
            </a:r>
            <a:r>
              <a:rPr lang="en-US" dirty="0"/>
              <a:t> between an individual and their environment.  </a:t>
            </a:r>
          </a:p>
          <a:p>
            <a:pPr marL="285750" indent="-285750"/>
            <a:endParaRPr lang="en-US" dirty="0"/>
          </a:p>
          <a:p>
            <a:pPr marL="285750" indent="-285750"/>
            <a:r>
              <a:rPr lang="en-US" dirty="0"/>
              <a:t>Stress occurs when the demands of stressors outweigh coping responses.</a:t>
            </a:r>
          </a:p>
          <a:p>
            <a:pPr marL="285750" indent="-285750"/>
            <a:endParaRPr lang="en-US" dirty="0"/>
          </a:p>
          <a:p>
            <a:pPr marL="285750" indent="-285750"/>
            <a:r>
              <a:rPr lang="en-US" dirty="0"/>
              <a:t>There is a clear interaction between environmental and physiological events.  </a:t>
            </a:r>
            <a:endParaRPr lang="en-GB" dirty="0"/>
          </a:p>
          <a:p>
            <a:endParaRPr lang="en-GB" sz="2500" dirty="0"/>
          </a:p>
        </p:txBody>
      </p:sp>
      <p:sp>
        <p:nvSpPr>
          <p:cNvPr id="8" name="Title 2">
            <a:extLst>
              <a:ext uri="{FF2B5EF4-FFF2-40B4-BE49-F238E27FC236}">
                <a16:creationId xmlns:a16="http://schemas.microsoft.com/office/drawing/2014/main" id="{BA00E2A3-FB0A-45B0-B032-C5C3922D66FE}"/>
              </a:ext>
            </a:extLst>
          </p:cNvPr>
          <p:cNvSpPr txBox="1">
            <a:spLocks/>
          </p:cNvSpPr>
          <p:nvPr/>
        </p:nvSpPr>
        <p:spPr>
          <a:xfrm>
            <a:off x="1359823" y="90233"/>
            <a:ext cx="6191968" cy="55779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000" b="1" dirty="0">
                <a:solidFill>
                  <a:schemeClr val="bg1"/>
                </a:solidFill>
              </a:rPr>
              <a:t>Understanding Stress</a:t>
            </a:r>
          </a:p>
        </p:txBody>
      </p:sp>
      <p:pic>
        <p:nvPicPr>
          <p:cNvPr id="2" name="Picture 1">
            <a:extLst>
              <a:ext uri="{FF2B5EF4-FFF2-40B4-BE49-F238E27FC236}">
                <a16:creationId xmlns:a16="http://schemas.microsoft.com/office/drawing/2014/main" id="{C29BE518-C19B-40D3-AD2E-6DBBEE41CB70}"/>
              </a:ext>
            </a:extLst>
          </p:cNvPr>
          <p:cNvPicPr>
            <a:picLocks noChangeAspect="1"/>
          </p:cNvPicPr>
          <p:nvPr/>
        </p:nvPicPr>
        <p:blipFill>
          <a:blip r:embed="rId2"/>
          <a:stretch>
            <a:fillRect/>
          </a:stretch>
        </p:blipFill>
        <p:spPr>
          <a:xfrm>
            <a:off x="4572000" y="6117010"/>
            <a:ext cx="3206774" cy="847417"/>
          </a:xfrm>
          <a:prstGeom prst="rect">
            <a:avLst/>
          </a:prstGeom>
        </p:spPr>
      </p:pic>
    </p:spTree>
    <p:extLst>
      <p:ext uri="{BB962C8B-B14F-4D97-AF65-F5344CB8AC3E}">
        <p14:creationId xmlns:p14="http://schemas.microsoft.com/office/powerpoint/2010/main" val="4287648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9B56C47-06D4-4702-B679-A52BA1843288}"/>
              </a:ext>
            </a:extLst>
          </p:cNvPr>
          <p:cNvSpPr>
            <a:spLocks noGrp="1"/>
          </p:cNvSpPr>
          <p:nvPr>
            <p:ph idx="1"/>
          </p:nvPr>
        </p:nvSpPr>
        <p:spPr>
          <a:xfrm>
            <a:off x="426780" y="1458681"/>
            <a:ext cx="8198745" cy="4072614"/>
          </a:xfrm>
        </p:spPr>
        <p:txBody>
          <a:bodyPr vert="horz">
            <a:normAutofit lnSpcReduction="10000"/>
          </a:bodyPr>
          <a:lstStyle/>
          <a:p>
            <a:pPr marL="285750" indent="-285750"/>
            <a:r>
              <a:rPr lang="en-US" sz="2800" dirty="0"/>
              <a:t>Implicit in this model is the </a:t>
            </a:r>
            <a:r>
              <a:rPr lang="en-US" sz="2800" i="1" dirty="0"/>
              <a:t>cognitive</a:t>
            </a:r>
            <a:r>
              <a:rPr lang="en-US" sz="2800" dirty="0"/>
              <a:t> </a:t>
            </a:r>
            <a:r>
              <a:rPr lang="en-US" sz="2800" i="1" dirty="0"/>
              <a:t>appraisal</a:t>
            </a:r>
            <a:r>
              <a:rPr lang="en-US" sz="2800" dirty="0"/>
              <a:t> of threat, as some individuals will have difficulties in regulating their emotional responses (as discussed previously) and therefore communicating them (Frith, 2003).   </a:t>
            </a:r>
          </a:p>
          <a:p>
            <a:pPr marL="285750" indent="-285750"/>
            <a:endParaRPr lang="en-US" sz="2800" dirty="0"/>
          </a:p>
          <a:p>
            <a:pPr marL="285750" indent="-285750"/>
            <a:r>
              <a:rPr lang="en-US" sz="2800" dirty="0"/>
              <a:t>An individual’s coping responses are important in our understanding of stress, as it is almost impossible in the modern world to be ‘stress free’. </a:t>
            </a:r>
            <a:endParaRPr lang="en-GB" sz="2800" dirty="0"/>
          </a:p>
          <a:p>
            <a:endParaRPr lang="en-GB" sz="2500" dirty="0"/>
          </a:p>
        </p:txBody>
      </p:sp>
      <p:sp>
        <p:nvSpPr>
          <p:cNvPr id="8" name="Title 2">
            <a:extLst>
              <a:ext uri="{FF2B5EF4-FFF2-40B4-BE49-F238E27FC236}">
                <a16:creationId xmlns:a16="http://schemas.microsoft.com/office/drawing/2014/main" id="{0788E1E9-2FE9-43E1-B0BC-BDC460CB2B72}"/>
              </a:ext>
            </a:extLst>
          </p:cNvPr>
          <p:cNvSpPr txBox="1">
            <a:spLocks/>
          </p:cNvSpPr>
          <p:nvPr/>
        </p:nvSpPr>
        <p:spPr>
          <a:xfrm>
            <a:off x="1359823" y="90233"/>
            <a:ext cx="6191968" cy="55779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000" b="1" dirty="0">
                <a:solidFill>
                  <a:schemeClr val="bg1"/>
                </a:solidFill>
              </a:rPr>
              <a:t>Understanding Stress</a:t>
            </a:r>
          </a:p>
        </p:txBody>
      </p:sp>
      <p:pic>
        <p:nvPicPr>
          <p:cNvPr id="2" name="Picture 1">
            <a:extLst>
              <a:ext uri="{FF2B5EF4-FFF2-40B4-BE49-F238E27FC236}">
                <a16:creationId xmlns:a16="http://schemas.microsoft.com/office/drawing/2014/main" id="{3A8ACF80-FED2-44E1-801D-646970085157}"/>
              </a:ext>
            </a:extLst>
          </p:cNvPr>
          <p:cNvPicPr>
            <a:picLocks noChangeAspect="1"/>
          </p:cNvPicPr>
          <p:nvPr/>
        </p:nvPicPr>
        <p:blipFill>
          <a:blip r:embed="rId2"/>
          <a:stretch>
            <a:fillRect/>
          </a:stretch>
        </p:blipFill>
        <p:spPr>
          <a:xfrm>
            <a:off x="4572000" y="6144417"/>
            <a:ext cx="3206774" cy="847417"/>
          </a:xfrm>
          <a:prstGeom prst="rect">
            <a:avLst/>
          </a:prstGeom>
        </p:spPr>
      </p:pic>
    </p:spTree>
    <p:extLst>
      <p:ext uri="{BB962C8B-B14F-4D97-AF65-F5344CB8AC3E}">
        <p14:creationId xmlns:p14="http://schemas.microsoft.com/office/powerpoint/2010/main" val="436927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0A1C5E-6EAA-4FBD-A4B7-6AFCA25B4628}"/>
              </a:ext>
            </a:extLst>
          </p:cNvPr>
          <p:cNvPicPr>
            <a:picLocks noChangeAspect="1"/>
          </p:cNvPicPr>
          <p:nvPr/>
        </p:nvPicPr>
        <p:blipFill>
          <a:blip r:embed="rId2"/>
          <a:stretch>
            <a:fillRect/>
          </a:stretch>
        </p:blipFill>
        <p:spPr>
          <a:xfrm>
            <a:off x="1737495" y="948730"/>
            <a:ext cx="5669010" cy="4960540"/>
          </a:xfrm>
          <a:prstGeom prst="rect">
            <a:avLst/>
          </a:prstGeom>
        </p:spPr>
      </p:pic>
      <p:pic>
        <p:nvPicPr>
          <p:cNvPr id="2" name="Picture 1">
            <a:extLst>
              <a:ext uri="{FF2B5EF4-FFF2-40B4-BE49-F238E27FC236}">
                <a16:creationId xmlns:a16="http://schemas.microsoft.com/office/drawing/2014/main" id="{EE82B4AB-7A75-4A8A-BE2A-AA49530A7F5F}"/>
              </a:ext>
            </a:extLst>
          </p:cNvPr>
          <p:cNvPicPr>
            <a:picLocks noChangeAspect="1"/>
          </p:cNvPicPr>
          <p:nvPr/>
        </p:nvPicPr>
        <p:blipFill>
          <a:blip r:embed="rId3"/>
          <a:stretch>
            <a:fillRect/>
          </a:stretch>
        </p:blipFill>
        <p:spPr>
          <a:xfrm>
            <a:off x="4572000" y="6125563"/>
            <a:ext cx="3206774" cy="847417"/>
          </a:xfrm>
          <a:prstGeom prst="rect">
            <a:avLst/>
          </a:prstGeom>
        </p:spPr>
      </p:pic>
      <p:pic>
        <p:nvPicPr>
          <p:cNvPr id="3" name="Picture 2">
            <a:extLst>
              <a:ext uri="{FF2B5EF4-FFF2-40B4-BE49-F238E27FC236}">
                <a16:creationId xmlns:a16="http://schemas.microsoft.com/office/drawing/2014/main" id="{9BDF1EEC-DCB3-4376-81A4-E264757CBFB6}"/>
              </a:ext>
            </a:extLst>
          </p:cNvPr>
          <p:cNvPicPr>
            <a:picLocks noChangeAspect="1"/>
          </p:cNvPicPr>
          <p:nvPr/>
        </p:nvPicPr>
        <p:blipFill>
          <a:blip r:embed="rId4"/>
          <a:stretch>
            <a:fillRect/>
          </a:stretch>
        </p:blipFill>
        <p:spPr>
          <a:xfrm>
            <a:off x="1474963" y="0"/>
            <a:ext cx="6194073" cy="816935"/>
          </a:xfrm>
          <a:prstGeom prst="rect">
            <a:avLst/>
          </a:prstGeom>
        </p:spPr>
      </p:pic>
    </p:spTree>
    <p:extLst>
      <p:ext uri="{BB962C8B-B14F-4D97-AF65-F5344CB8AC3E}">
        <p14:creationId xmlns:p14="http://schemas.microsoft.com/office/powerpoint/2010/main" val="48526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9" y="20483"/>
            <a:ext cx="7772400" cy="624734"/>
          </a:xfrm>
        </p:spPr>
        <p:txBody>
          <a:bodyPr>
            <a:noAutofit/>
          </a:bodyPr>
          <a:lstStyle/>
          <a:p>
            <a:r>
              <a:rPr lang="en-US" sz="3000" b="1" dirty="0">
                <a:solidFill>
                  <a:srgbClr val="FFFFFF"/>
                </a:solidFill>
              </a:rPr>
              <a:t>Understanding Stress</a:t>
            </a:r>
          </a:p>
        </p:txBody>
      </p:sp>
      <p:pic>
        <p:nvPicPr>
          <p:cNvPr id="5" name="Picture 4">
            <a:extLst>
              <a:ext uri="{FF2B5EF4-FFF2-40B4-BE49-F238E27FC236}">
                <a16:creationId xmlns:a16="http://schemas.microsoft.com/office/drawing/2014/main" id="{8A11F89A-4550-4131-AB33-A08B19DF7D93}"/>
              </a:ext>
            </a:extLst>
          </p:cNvPr>
          <p:cNvPicPr>
            <a:picLocks noChangeAspect="1"/>
          </p:cNvPicPr>
          <p:nvPr/>
        </p:nvPicPr>
        <p:blipFill>
          <a:blip r:embed="rId2"/>
          <a:stretch>
            <a:fillRect/>
          </a:stretch>
        </p:blipFill>
        <p:spPr>
          <a:xfrm>
            <a:off x="1581946" y="1356879"/>
            <a:ext cx="5980107" cy="3986738"/>
          </a:xfrm>
          <a:prstGeom prst="rect">
            <a:avLst/>
          </a:prstGeom>
        </p:spPr>
      </p:pic>
      <p:pic>
        <p:nvPicPr>
          <p:cNvPr id="3" name="Picture 2">
            <a:extLst>
              <a:ext uri="{FF2B5EF4-FFF2-40B4-BE49-F238E27FC236}">
                <a16:creationId xmlns:a16="http://schemas.microsoft.com/office/drawing/2014/main" id="{66C406D7-C5C8-4661-833C-B2FF3B35D844}"/>
              </a:ext>
            </a:extLst>
          </p:cNvPr>
          <p:cNvPicPr>
            <a:picLocks noChangeAspect="1"/>
          </p:cNvPicPr>
          <p:nvPr/>
        </p:nvPicPr>
        <p:blipFill>
          <a:blip r:embed="rId3"/>
          <a:stretch>
            <a:fillRect/>
          </a:stretch>
        </p:blipFill>
        <p:spPr>
          <a:xfrm>
            <a:off x="4572000" y="6134990"/>
            <a:ext cx="3206774" cy="847417"/>
          </a:xfrm>
          <a:prstGeom prst="rect">
            <a:avLst/>
          </a:prstGeom>
        </p:spPr>
      </p:pic>
    </p:spTree>
    <p:extLst>
      <p:ext uri="{BB962C8B-B14F-4D97-AF65-F5344CB8AC3E}">
        <p14:creationId xmlns:p14="http://schemas.microsoft.com/office/powerpoint/2010/main" val="554078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483"/>
            <a:ext cx="7772400" cy="624734"/>
          </a:xfrm>
        </p:spPr>
        <p:txBody>
          <a:bodyPr>
            <a:noAutofit/>
          </a:bodyPr>
          <a:lstStyle/>
          <a:p>
            <a:r>
              <a:rPr lang="en-US" sz="3000" b="1" dirty="0">
                <a:solidFill>
                  <a:srgbClr val="FFFFFF"/>
                </a:solidFill>
              </a:rPr>
              <a:t>Learning to Recognise Stress </a:t>
            </a:r>
          </a:p>
        </p:txBody>
      </p:sp>
      <p:sp>
        <p:nvSpPr>
          <p:cNvPr id="3" name="Subtitle 2"/>
          <p:cNvSpPr>
            <a:spLocks noGrp="1"/>
          </p:cNvSpPr>
          <p:nvPr>
            <p:ph type="subTitle" idx="1"/>
          </p:nvPr>
        </p:nvSpPr>
        <p:spPr>
          <a:xfrm>
            <a:off x="177553" y="998674"/>
            <a:ext cx="8797771" cy="4079417"/>
          </a:xfrm>
        </p:spPr>
        <p:txBody>
          <a:bodyPr>
            <a:noAutofit/>
          </a:bodyPr>
          <a:lstStyle/>
          <a:p>
            <a:r>
              <a:rPr lang="en-GB" sz="2800" i="1" dirty="0">
                <a:solidFill>
                  <a:schemeClr val="tx1"/>
                </a:solidFill>
              </a:rPr>
              <a:t>You are walking home after a relatively good day, having finished all of your work for the week. It’s Friday night and you feel great! You open the front door and hear your partner and your teenage child arguing. They are not shouting or talking loudly but the argument is heated and intense. As you walk into the house you hear that they are disagreeing about their relationship and upcoming plans. You are about to walk into the living room where they are arguing... </a:t>
            </a:r>
          </a:p>
          <a:p>
            <a:endParaRPr lang="en-GB" sz="2200" i="1" dirty="0">
              <a:solidFill>
                <a:schemeClr val="tx1"/>
              </a:solidFill>
            </a:endParaRPr>
          </a:p>
          <a:p>
            <a:r>
              <a:rPr lang="en-GB" sz="2800" b="1" dirty="0">
                <a:solidFill>
                  <a:schemeClr val="tx1"/>
                </a:solidFill>
              </a:rPr>
              <a:t>How do you feel?</a:t>
            </a:r>
          </a:p>
        </p:txBody>
      </p:sp>
      <p:pic>
        <p:nvPicPr>
          <p:cNvPr id="5" name="Picture 4">
            <a:extLst>
              <a:ext uri="{FF2B5EF4-FFF2-40B4-BE49-F238E27FC236}">
                <a16:creationId xmlns:a16="http://schemas.microsoft.com/office/drawing/2014/main" id="{5C8A274E-8B87-4272-B27D-EA4E40378E8D}"/>
              </a:ext>
            </a:extLst>
          </p:cNvPr>
          <p:cNvPicPr>
            <a:picLocks noChangeAspect="1"/>
          </p:cNvPicPr>
          <p:nvPr/>
        </p:nvPicPr>
        <p:blipFill>
          <a:blip r:embed="rId2"/>
          <a:stretch>
            <a:fillRect/>
          </a:stretch>
        </p:blipFill>
        <p:spPr>
          <a:xfrm>
            <a:off x="4835951" y="6134990"/>
            <a:ext cx="3206774" cy="847417"/>
          </a:xfrm>
          <a:prstGeom prst="rect">
            <a:avLst/>
          </a:prstGeom>
        </p:spPr>
      </p:pic>
    </p:spTree>
    <p:extLst>
      <p:ext uri="{BB962C8B-B14F-4D97-AF65-F5344CB8AC3E}">
        <p14:creationId xmlns:p14="http://schemas.microsoft.com/office/powerpoint/2010/main" val="285305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A11549-FC71-4B01-992E-1F1AB3BBA63A}"/>
              </a:ext>
            </a:extLst>
          </p:cNvPr>
          <p:cNvPicPr>
            <a:picLocks noChangeAspect="1"/>
          </p:cNvPicPr>
          <p:nvPr/>
        </p:nvPicPr>
        <p:blipFill>
          <a:blip r:embed="rId2"/>
          <a:stretch>
            <a:fillRect/>
          </a:stretch>
        </p:blipFill>
        <p:spPr>
          <a:xfrm>
            <a:off x="754173" y="980042"/>
            <a:ext cx="7383425" cy="4897916"/>
          </a:xfrm>
          <a:prstGeom prst="rect">
            <a:avLst/>
          </a:prstGeom>
        </p:spPr>
      </p:pic>
    </p:spTree>
    <p:extLst>
      <p:ext uri="{BB962C8B-B14F-4D97-AF65-F5344CB8AC3E}">
        <p14:creationId xmlns:p14="http://schemas.microsoft.com/office/powerpoint/2010/main" val="1689783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5BC485-020D-40AC-8232-08D51C726CB5}"/>
              </a:ext>
            </a:extLst>
          </p:cNvPr>
          <p:cNvPicPr>
            <a:picLocks noChangeAspect="1"/>
          </p:cNvPicPr>
          <p:nvPr/>
        </p:nvPicPr>
        <p:blipFill>
          <a:blip r:embed="rId2"/>
          <a:stretch>
            <a:fillRect/>
          </a:stretch>
        </p:blipFill>
        <p:spPr>
          <a:xfrm>
            <a:off x="736084" y="922868"/>
            <a:ext cx="7671832" cy="5012263"/>
          </a:xfrm>
          <a:prstGeom prst="rect">
            <a:avLst/>
          </a:prstGeom>
        </p:spPr>
      </p:pic>
    </p:spTree>
    <p:extLst>
      <p:ext uri="{BB962C8B-B14F-4D97-AF65-F5344CB8AC3E}">
        <p14:creationId xmlns:p14="http://schemas.microsoft.com/office/powerpoint/2010/main" val="987101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D27D19-9F7A-4DE3-9012-B376F03098D8}"/>
              </a:ext>
            </a:extLst>
          </p:cNvPr>
          <p:cNvPicPr>
            <a:picLocks noChangeAspect="1"/>
          </p:cNvPicPr>
          <p:nvPr/>
        </p:nvPicPr>
        <p:blipFill>
          <a:blip r:embed="rId2"/>
          <a:stretch>
            <a:fillRect/>
          </a:stretch>
        </p:blipFill>
        <p:spPr>
          <a:xfrm>
            <a:off x="618110" y="843379"/>
            <a:ext cx="7602475" cy="5068317"/>
          </a:xfrm>
          <a:prstGeom prst="rect">
            <a:avLst/>
          </a:prstGeom>
        </p:spPr>
      </p:pic>
    </p:spTree>
    <p:extLst>
      <p:ext uri="{BB962C8B-B14F-4D97-AF65-F5344CB8AC3E}">
        <p14:creationId xmlns:p14="http://schemas.microsoft.com/office/powerpoint/2010/main" val="911356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2CF404-6C25-4F5B-AF71-2D583C6B9089}"/>
              </a:ext>
            </a:extLst>
          </p:cNvPr>
          <p:cNvPicPr>
            <a:picLocks noChangeAspect="1"/>
          </p:cNvPicPr>
          <p:nvPr/>
        </p:nvPicPr>
        <p:blipFill>
          <a:blip r:embed="rId2"/>
          <a:stretch>
            <a:fillRect/>
          </a:stretch>
        </p:blipFill>
        <p:spPr>
          <a:xfrm>
            <a:off x="618783" y="843379"/>
            <a:ext cx="7856663" cy="5118347"/>
          </a:xfrm>
          <a:prstGeom prst="rect">
            <a:avLst/>
          </a:prstGeom>
        </p:spPr>
      </p:pic>
    </p:spTree>
    <p:extLst>
      <p:ext uri="{BB962C8B-B14F-4D97-AF65-F5344CB8AC3E}">
        <p14:creationId xmlns:p14="http://schemas.microsoft.com/office/powerpoint/2010/main" val="2508848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78258E-567D-897C-8AAF-1A3E4209CFC9}"/>
              </a:ext>
            </a:extLst>
          </p:cNvPr>
          <p:cNvPicPr>
            <a:picLocks noChangeAspect="1"/>
          </p:cNvPicPr>
          <p:nvPr/>
        </p:nvPicPr>
        <p:blipFill>
          <a:blip r:embed="rId2"/>
          <a:stretch>
            <a:fillRect/>
          </a:stretch>
        </p:blipFill>
        <p:spPr>
          <a:xfrm>
            <a:off x="1877884" y="78658"/>
            <a:ext cx="5388232" cy="6036240"/>
          </a:xfrm>
          <a:prstGeom prst="rect">
            <a:avLst/>
          </a:prstGeom>
        </p:spPr>
      </p:pic>
      <p:pic>
        <p:nvPicPr>
          <p:cNvPr id="2" name="Picture 1">
            <a:extLst>
              <a:ext uri="{FF2B5EF4-FFF2-40B4-BE49-F238E27FC236}">
                <a16:creationId xmlns:a16="http://schemas.microsoft.com/office/drawing/2014/main" id="{98A0FD04-8BCF-4546-66B8-B6565027BF6F}"/>
              </a:ext>
            </a:extLst>
          </p:cNvPr>
          <p:cNvPicPr>
            <a:picLocks noChangeAspect="1"/>
          </p:cNvPicPr>
          <p:nvPr/>
        </p:nvPicPr>
        <p:blipFill>
          <a:blip r:embed="rId3"/>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3593880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ADE35A-F39F-4564-9D00-2D164CCB5500}"/>
              </a:ext>
            </a:extLst>
          </p:cNvPr>
          <p:cNvPicPr>
            <a:picLocks noChangeAspect="1"/>
          </p:cNvPicPr>
          <p:nvPr/>
        </p:nvPicPr>
        <p:blipFill>
          <a:blip r:embed="rId2"/>
          <a:stretch>
            <a:fillRect/>
          </a:stretch>
        </p:blipFill>
        <p:spPr>
          <a:xfrm>
            <a:off x="1312415" y="872263"/>
            <a:ext cx="6519169" cy="5113473"/>
          </a:xfrm>
          <a:prstGeom prst="rect">
            <a:avLst/>
          </a:prstGeom>
        </p:spPr>
      </p:pic>
    </p:spTree>
    <p:extLst>
      <p:ext uri="{BB962C8B-B14F-4D97-AF65-F5344CB8AC3E}">
        <p14:creationId xmlns:p14="http://schemas.microsoft.com/office/powerpoint/2010/main" val="35621086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32960E-F391-4D71-A608-E6A3190EF4DA}"/>
              </a:ext>
            </a:extLst>
          </p:cNvPr>
          <p:cNvSpPr>
            <a:spLocks noGrp="1"/>
          </p:cNvSpPr>
          <p:nvPr>
            <p:ph idx="1"/>
          </p:nvPr>
        </p:nvSpPr>
        <p:spPr>
          <a:xfrm>
            <a:off x="68580" y="812800"/>
            <a:ext cx="9006840" cy="5186680"/>
          </a:xfrm>
        </p:spPr>
        <p:txBody>
          <a:bodyPr>
            <a:normAutofit/>
          </a:bodyPr>
          <a:lstStyle/>
          <a:p>
            <a:pPr marL="0" indent="0">
              <a:buNone/>
            </a:pPr>
            <a:r>
              <a:rPr lang="en-GB" b="1" i="0" dirty="0">
                <a:solidFill>
                  <a:srgbClr val="0F1419"/>
                </a:solidFill>
                <a:effectLst/>
                <a:latin typeface="-apple-system"/>
              </a:rPr>
              <a:t>“Masking Is Life”: Experiences of Masking in Autistic and </a:t>
            </a:r>
            <a:r>
              <a:rPr lang="en-GB" b="1" i="0" dirty="0" err="1">
                <a:solidFill>
                  <a:srgbClr val="0F1419"/>
                </a:solidFill>
                <a:effectLst/>
                <a:latin typeface="-apple-system"/>
              </a:rPr>
              <a:t>Nonautistic</a:t>
            </a:r>
            <a:r>
              <a:rPr lang="en-GB" b="1" i="0" dirty="0">
                <a:solidFill>
                  <a:srgbClr val="0F1419"/>
                </a:solidFill>
                <a:effectLst/>
                <a:latin typeface="-apple-system"/>
              </a:rPr>
              <a:t> Adults. Autism in Adulthood</a:t>
            </a:r>
          </a:p>
          <a:p>
            <a:pPr marL="0" indent="0">
              <a:buNone/>
            </a:pPr>
            <a:r>
              <a:rPr lang="en-GB" dirty="0">
                <a:hlinkClick r:id="rId2"/>
              </a:rPr>
              <a:t>www.liebertpub.com/doi/10.1089/aut.2020.0083</a:t>
            </a:r>
            <a:endParaRPr lang="en-GB" dirty="0"/>
          </a:p>
          <a:p>
            <a:pPr marL="0" indent="0">
              <a:buNone/>
            </a:pPr>
            <a:endParaRPr lang="en-GB" dirty="0"/>
          </a:p>
          <a:p>
            <a:pPr marL="0" indent="0">
              <a:buNone/>
            </a:pPr>
            <a:r>
              <a:rPr lang="en-GB" b="1" i="0" dirty="0">
                <a:effectLst/>
                <a:latin typeface="MuseoSans"/>
              </a:rPr>
              <a:t>Double Empathy: Why Autistic People Are Often Misunderstood</a:t>
            </a:r>
          </a:p>
          <a:p>
            <a:pPr marL="0" indent="0">
              <a:buNone/>
            </a:pPr>
            <a:r>
              <a:rPr lang="en-GB" dirty="0">
                <a:hlinkClick r:id="rId3"/>
              </a:rPr>
              <a:t>Double Empathy: Why Autistic People Are Often Misunderstood · Frontiers for Young Minds (frontiersin.org)</a:t>
            </a:r>
            <a:r>
              <a:rPr lang="en-GB" dirty="0"/>
              <a:t> </a:t>
            </a:r>
          </a:p>
          <a:p>
            <a:pPr marL="0" indent="0">
              <a:buNone/>
            </a:pPr>
            <a:endParaRPr lang="en-GB" dirty="0"/>
          </a:p>
        </p:txBody>
      </p:sp>
    </p:spTree>
    <p:extLst>
      <p:ext uri="{BB962C8B-B14F-4D97-AF65-F5344CB8AC3E}">
        <p14:creationId xmlns:p14="http://schemas.microsoft.com/office/powerpoint/2010/main" val="4141781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gure 1 - Autistic and non-autistic people can find it difficult to understand each other.">
            <a:extLst>
              <a:ext uri="{FF2B5EF4-FFF2-40B4-BE49-F238E27FC236}">
                <a16:creationId xmlns:a16="http://schemas.microsoft.com/office/drawing/2014/main" id="{878435C3-2353-4733-9F0F-9AA4626394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96" y="690880"/>
            <a:ext cx="9064808" cy="5364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458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9B56C47-06D4-4702-B679-A52BA1843288}"/>
              </a:ext>
            </a:extLst>
          </p:cNvPr>
          <p:cNvSpPr>
            <a:spLocks noGrp="1"/>
          </p:cNvSpPr>
          <p:nvPr>
            <p:ph idx="1"/>
          </p:nvPr>
        </p:nvSpPr>
        <p:spPr>
          <a:xfrm>
            <a:off x="286795" y="1150070"/>
            <a:ext cx="8564973" cy="4403825"/>
          </a:xfrm>
        </p:spPr>
        <p:txBody>
          <a:bodyPr vert="horz">
            <a:noAutofit/>
          </a:bodyPr>
          <a:lstStyle/>
          <a:p>
            <a:pPr marL="285750" indent="-285750"/>
            <a:r>
              <a:rPr lang="en-US" sz="2500" dirty="0"/>
              <a:t>It is our coping responses that determine how we adapt to stress.</a:t>
            </a:r>
          </a:p>
          <a:p>
            <a:pPr>
              <a:buNone/>
            </a:pPr>
            <a:endParaRPr lang="en-US" sz="2000" dirty="0"/>
          </a:p>
          <a:p>
            <a:pPr marL="285750" indent="-285750"/>
            <a:r>
              <a:rPr lang="en-US" sz="2500" dirty="0"/>
              <a:t>Many young people have very few 'coping tools’. </a:t>
            </a:r>
          </a:p>
          <a:p>
            <a:pPr marL="285750" indent="-285750"/>
            <a:endParaRPr lang="en-US" sz="2000" dirty="0"/>
          </a:p>
          <a:p>
            <a:pPr marL="285750" indent="-285750"/>
            <a:r>
              <a:rPr lang="en-US" sz="2500" dirty="0"/>
              <a:t>Some restricted or repetitive behaviours may have very real and vital coping functions. </a:t>
            </a:r>
          </a:p>
          <a:p>
            <a:pPr marL="0" indent="0">
              <a:buNone/>
            </a:pPr>
            <a:endParaRPr lang="en-US" sz="2000" dirty="0"/>
          </a:p>
          <a:p>
            <a:pPr marL="285750" indent="-285750"/>
            <a:r>
              <a:rPr lang="en-US" sz="2500" dirty="0"/>
              <a:t>For example, a person may engage in stereotyped movements which help them to regulate their arousal (McDonnell and Gayson, 2014). </a:t>
            </a:r>
            <a:endParaRPr lang="en-GB" sz="2500" dirty="0"/>
          </a:p>
          <a:p>
            <a:endParaRPr lang="en-GB" sz="2500" dirty="0"/>
          </a:p>
        </p:txBody>
      </p:sp>
      <p:sp>
        <p:nvSpPr>
          <p:cNvPr id="8" name="Title 2">
            <a:extLst>
              <a:ext uri="{FF2B5EF4-FFF2-40B4-BE49-F238E27FC236}">
                <a16:creationId xmlns:a16="http://schemas.microsoft.com/office/drawing/2014/main" id="{CE89EE96-CA13-4C48-A19D-D8207BB228FE}"/>
              </a:ext>
            </a:extLst>
          </p:cNvPr>
          <p:cNvSpPr txBox="1">
            <a:spLocks/>
          </p:cNvSpPr>
          <p:nvPr/>
        </p:nvSpPr>
        <p:spPr>
          <a:xfrm>
            <a:off x="1359823" y="90233"/>
            <a:ext cx="6191968" cy="55779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000" b="1" dirty="0">
                <a:solidFill>
                  <a:schemeClr val="bg1"/>
                </a:solidFill>
              </a:rPr>
              <a:t>Understanding Stress</a:t>
            </a:r>
          </a:p>
        </p:txBody>
      </p:sp>
      <p:pic>
        <p:nvPicPr>
          <p:cNvPr id="2" name="Picture 1">
            <a:extLst>
              <a:ext uri="{FF2B5EF4-FFF2-40B4-BE49-F238E27FC236}">
                <a16:creationId xmlns:a16="http://schemas.microsoft.com/office/drawing/2014/main" id="{5F6BB554-ED6A-48D7-969B-CCF1680EB6FD}"/>
              </a:ext>
            </a:extLst>
          </p:cNvPr>
          <p:cNvPicPr>
            <a:picLocks noChangeAspect="1"/>
          </p:cNvPicPr>
          <p:nvPr/>
        </p:nvPicPr>
        <p:blipFill>
          <a:blip r:embed="rId2"/>
          <a:stretch>
            <a:fillRect/>
          </a:stretch>
        </p:blipFill>
        <p:spPr>
          <a:xfrm>
            <a:off x="4572000" y="6125563"/>
            <a:ext cx="3206774" cy="847417"/>
          </a:xfrm>
          <a:prstGeom prst="rect">
            <a:avLst/>
          </a:prstGeom>
        </p:spPr>
      </p:pic>
    </p:spTree>
    <p:extLst>
      <p:ext uri="{BB962C8B-B14F-4D97-AF65-F5344CB8AC3E}">
        <p14:creationId xmlns:p14="http://schemas.microsoft.com/office/powerpoint/2010/main" val="602879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9B56C47-06D4-4702-B679-A52BA1843288}"/>
              </a:ext>
            </a:extLst>
          </p:cNvPr>
          <p:cNvSpPr>
            <a:spLocks noGrp="1"/>
          </p:cNvSpPr>
          <p:nvPr>
            <p:ph idx="1"/>
          </p:nvPr>
        </p:nvSpPr>
        <p:spPr>
          <a:xfrm>
            <a:off x="254524" y="1006312"/>
            <a:ext cx="8814062" cy="4845376"/>
          </a:xfrm>
        </p:spPr>
        <p:txBody>
          <a:bodyPr vert="horz">
            <a:normAutofit lnSpcReduction="10000"/>
          </a:bodyPr>
          <a:lstStyle/>
          <a:p>
            <a:pPr marL="285750" indent="-285750"/>
            <a:r>
              <a:rPr lang="en-US" sz="2500" dirty="0"/>
              <a:t>We therefore need to consider carefully our own perspectives on such behaviour.</a:t>
            </a:r>
          </a:p>
          <a:p>
            <a:pPr marL="0" indent="0">
              <a:buNone/>
            </a:pPr>
            <a:endParaRPr lang="en-US" sz="2000" dirty="0"/>
          </a:p>
          <a:p>
            <a:pPr marL="285750" indent="-285750"/>
            <a:r>
              <a:rPr lang="en-US" sz="2500" dirty="0"/>
              <a:t>Interventions that attempt to reduce certain types of restricted, repetitive or stereotyped behaviour because </a:t>
            </a:r>
            <a:r>
              <a:rPr lang="en-US" sz="2500" i="1" dirty="0"/>
              <a:t>we </a:t>
            </a:r>
            <a:r>
              <a:rPr lang="en-US" sz="2500" dirty="0"/>
              <a:t>perceive them as ‘abnormal’ may be taking away one of a person’s coping mechanisms, without providing them with an effective alternative.  </a:t>
            </a:r>
          </a:p>
          <a:p>
            <a:pPr marL="0" indent="0">
              <a:buNone/>
            </a:pPr>
            <a:endParaRPr lang="en-US" sz="2200" dirty="0"/>
          </a:p>
          <a:p>
            <a:pPr marL="285750" indent="-285750"/>
            <a:r>
              <a:rPr lang="en-US" sz="2500" dirty="0"/>
              <a:t>We wouldn’t remove a wheelchair or hearing aid from a student, yet we often deny young people their own coping mechanisms through unintended consequences of wider systems and policies.</a:t>
            </a:r>
            <a:endParaRPr lang="en-GB" sz="2500" dirty="0"/>
          </a:p>
          <a:p>
            <a:pPr marL="0" indent="0">
              <a:buNone/>
            </a:pPr>
            <a:endParaRPr lang="en-GB" dirty="0"/>
          </a:p>
        </p:txBody>
      </p:sp>
      <p:sp>
        <p:nvSpPr>
          <p:cNvPr id="8" name="Title 2">
            <a:extLst>
              <a:ext uri="{FF2B5EF4-FFF2-40B4-BE49-F238E27FC236}">
                <a16:creationId xmlns:a16="http://schemas.microsoft.com/office/drawing/2014/main" id="{82CD237E-6A45-452A-A7A8-05597EA9CEE5}"/>
              </a:ext>
            </a:extLst>
          </p:cNvPr>
          <p:cNvSpPr txBox="1">
            <a:spLocks/>
          </p:cNvSpPr>
          <p:nvPr/>
        </p:nvSpPr>
        <p:spPr>
          <a:xfrm>
            <a:off x="1359823" y="90233"/>
            <a:ext cx="6191968" cy="55779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000" b="1" dirty="0">
                <a:solidFill>
                  <a:schemeClr val="bg1"/>
                </a:solidFill>
              </a:rPr>
              <a:t>Understanding Stress</a:t>
            </a:r>
          </a:p>
        </p:txBody>
      </p:sp>
      <p:pic>
        <p:nvPicPr>
          <p:cNvPr id="2" name="Picture 1">
            <a:extLst>
              <a:ext uri="{FF2B5EF4-FFF2-40B4-BE49-F238E27FC236}">
                <a16:creationId xmlns:a16="http://schemas.microsoft.com/office/drawing/2014/main" id="{96065FF0-5B35-42B5-9145-04BFA787E69E}"/>
              </a:ext>
            </a:extLst>
          </p:cNvPr>
          <p:cNvPicPr>
            <a:picLocks noChangeAspect="1"/>
          </p:cNvPicPr>
          <p:nvPr/>
        </p:nvPicPr>
        <p:blipFill>
          <a:blip r:embed="rId2"/>
          <a:stretch>
            <a:fillRect/>
          </a:stretch>
        </p:blipFill>
        <p:spPr>
          <a:xfrm>
            <a:off x="4572000" y="6116136"/>
            <a:ext cx="3206774" cy="847417"/>
          </a:xfrm>
          <a:prstGeom prst="rect">
            <a:avLst/>
          </a:prstGeom>
        </p:spPr>
      </p:pic>
    </p:spTree>
    <p:extLst>
      <p:ext uri="{BB962C8B-B14F-4D97-AF65-F5344CB8AC3E}">
        <p14:creationId xmlns:p14="http://schemas.microsoft.com/office/powerpoint/2010/main" val="1000660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CA0FCD3-59DA-4B71-B14D-F3A6C3423E52}"/>
              </a:ext>
            </a:extLst>
          </p:cNvPr>
          <p:cNvSpPr>
            <a:spLocks noGrp="1"/>
          </p:cNvSpPr>
          <p:nvPr>
            <p:ph idx="1"/>
          </p:nvPr>
        </p:nvSpPr>
        <p:spPr>
          <a:xfrm>
            <a:off x="235670" y="1216059"/>
            <a:ext cx="8672660" cy="5015058"/>
          </a:xfrm>
        </p:spPr>
        <p:txBody>
          <a:bodyPr vert="horz">
            <a:normAutofit/>
          </a:bodyPr>
          <a:lstStyle/>
          <a:p>
            <a:pPr marL="285750" indent="-285750"/>
            <a:r>
              <a:rPr lang="en-GB" sz="2500" dirty="0"/>
              <a:t>Trying to understand many different contexts (situations) can create great stress in individuals and lead to behaviours of concern (Vermeulen, 2012). </a:t>
            </a:r>
          </a:p>
          <a:p>
            <a:pPr marL="285750" indent="-285750"/>
            <a:endParaRPr lang="en-GB" sz="2500" dirty="0"/>
          </a:p>
          <a:p>
            <a:pPr marL="285750" indent="-285750"/>
            <a:r>
              <a:rPr lang="en-GB" sz="2500" dirty="0"/>
              <a:t>From the perspective of the non-autistic observer, behaviours that can appear to be bizarre or unusual are more meaningful when taking an inside-out approach (Williams, 1996).</a:t>
            </a:r>
          </a:p>
          <a:p>
            <a:pPr marL="285750" indent="-285750"/>
            <a:endParaRPr lang="en-GB" sz="2500" dirty="0"/>
          </a:p>
          <a:p>
            <a:pPr marL="285750" indent="-285750"/>
            <a:r>
              <a:rPr lang="en-GB" sz="2500" dirty="0"/>
              <a:t>Stress is strongly associated with the need for positive coping strategies (McCreadie and McDermott, 2014).</a:t>
            </a:r>
          </a:p>
        </p:txBody>
      </p:sp>
      <p:sp>
        <p:nvSpPr>
          <p:cNvPr id="8" name="Title 2">
            <a:extLst>
              <a:ext uri="{FF2B5EF4-FFF2-40B4-BE49-F238E27FC236}">
                <a16:creationId xmlns:a16="http://schemas.microsoft.com/office/drawing/2014/main" id="{E244DBFD-0051-495C-9C3B-4C9FECA59DC6}"/>
              </a:ext>
            </a:extLst>
          </p:cNvPr>
          <p:cNvSpPr txBox="1">
            <a:spLocks/>
          </p:cNvSpPr>
          <p:nvPr/>
        </p:nvSpPr>
        <p:spPr>
          <a:xfrm>
            <a:off x="1359823" y="90233"/>
            <a:ext cx="6191968" cy="55779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000" b="1" dirty="0">
                <a:solidFill>
                  <a:schemeClr val="bg1"/>
                </a:solidFill>
              </a:rPr>
              <a:t>Understanding Stress</a:t>
            </a:r>
          </a:p>
        </p:txBody>
      </p:sp>
      <p:pic>
        <p:nvPicPr>
          <p:cNvPr id="2" name="Picture 1">
            <a:extLst>
              <a:ext uri="{FF2B5EF4-FFF2-40B4-BE49-F238E27FC236}">
                <a16:creationId xmlns:a16="http://schemas.microsoft.com/office/drawing/2014/main" id="{4E3ABD8A-45BF-4F68-924E-20D00FDFACB8}"/>
              </a:ext>
            </a:extLst>
          </p:cNvPr>
          <p:cNvPicPr>
            <a:picLocks noChangeAspect="1"/>
          </p:cNvPicPr>
          <p:nvPr/>
        </p:nvPicPr>
        <p:blipFill>
          <a:blip r:embed="rId2"/>
          <a:stretch>
            <a:fillRect/>
          </a:stretch>
        </p:blipFill>
        <p:spPr>
          <a:xfrm>
            <a:off x="4572000" y="6144417"/>
            <a:ext cx="3206774" cy="847417"/>
          </a:xfrm>
          <a:prstGeom prst="rect">
            <a:avLst/>
          </a:prstGeom>
        </p:spPr>
      </p:pic>
    </p:spTree>
    <p:extLst>
      <p:ext uri="{BB962C8B-B14F-4D97-AF65-F5344CB8AC3E}">
        <p14:creationId xmlns:p14="http://schemas.microsoft.com/office/powerpoint/2010/main" val="22047528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5BA0BB3-ED00-4188-A73B-F0774B5DAC0F}"/>
              </a:ext>
            </a:extLst>
          </p:cNvPr>
          <p:cNvSpPr>
            <a:spLocks noGrp="1"/>
          </p:cNvSpPr>
          <p:nvPr>
            <p:ph idx="1"/>
          </p:nvPr>
        </p:nvSpPr>
        <p:spPr>
          <a:xfrm>
            <a:off x="498912" y="1323075"/>
            <a:ext cx="7913790" cy="3803372"/>
          </a:xfrm>
        </p:spPr>
        <p:txBody>
          <a:bodyPr vert="horz">
            <a:normAutofit/>
          </a:bodyPr>
          <a:lstStyle/>
          <a:p>
            <a:pPr>
              <a:buNone/>
            </a:pPr>
            <a:r>
              <a:rPr lang="en-GB" sz="2800" dirty="0"/>
              <a:t>	‘In essence, stable wellbeing is when individuals have the psychological, social and physical resources they need to meet a particular psychological, social and/or physical challenge. When individuals have more challenges than resources, the see-saw dips, along with their wellbeing, and vice-versa.’  </a:t>
            </a:r>
          </a:p>
          <a:p>
            <a:pPr algn="r">
              <a:buNone/>
            </a:pPr>
            <a:r>
              <a:rPr lang="en-GB" sz="2800" dirty="0"/>
              <a:t>(Dodge et al, 2012, p 230)</a:t>
            </a:r>
          </a:p>
        </p:txBody>
      </p:sp>
      <p:sp>
        <p:nvSpPr>
          <p:cNvPr id="6" name="Title 2">
            <a:extLst>
              <a:ext uri="{FF2B5EF4-FFF2-40B4-BE49-F238E27FC236}">
                <a16:creationId xmlns:a16="http://schemas.microsoft.com/office/drawing/2014/main" id="{9E6DA654-746B-4E40-9D08-9D26158D0934}"/>
              </a:ext>
            </a:extLst>
          </p:cNvPr>
          <p:cNvSpPr txBox="1">
            <a:spLocks/>
          </p:cNvSpPr>
          <p:nvPr/>
        </p:nvSpPr>
        <p:spPr>
          <a:xfrm>
            <a:off x="1359823" y="90233"/>
            <a:ext cx="6191968" cy="55779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000" b="1" dirty="0">
                <a:solidFill>
                  <a:schemeClr val="bg1"/>
                </a:solidFill>
              </a:rPr>
              <a:t>Understanding Stress</a:t>
            </a:r>
          </a:p>
        </p:txBody>
      </p:sp>
      <p:pic>
        <p:nvPicPr>
          <p:cNvPr id="2" name="Picture 1">
            <a:extLst>
              <a:ext uri="{FF2B5EF4-FFF2-40B4-BE49-F238E27FC236}">
                <a16:creationId xmlns:a16="http://schemas.microsoft.com/office/drawing/2014/main" id="{97FF9988-EBB2-436A-91D2-36C07013570D}"/>
              </a:ext>
            </a:extLst>
          </p:cNvPr>
          <p:cNvPicPr>
            <a:picLocks noChangeAspect="1"/>
          </p:cNvPicPr>
          <p:nvPr/>
        </p:nvPicPr>
        <p:blipFill>
          <a:blip r:embed="rId2"/>
          <a:stretch>
            <a:fillRect/>
          </a:stretch>
        </p:blipFill>
        <p:spPr>
          <a:xfrm>
            <a:off x="4572000" y="6116136"/>
            <a:ext cx="3206774" cy="847417"/>
          </a:xfrm>
          <a:prstGeom prst="rect">
            <a:avLst/>
          </a:prstGeom>
        </p:spPr>
      </p:pic>
    </p:spTree>
    <p:extLst>
      <p:ext uri="{BB962C8B-B14F-4D97-AF65-F5344CB8AC3E}">
        <p14:creationId xmlns:p14="http://schemas.microsoft.com/office/powerpoint/2010/main" val="9503450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57BE9B-BA0F-4F32-829A-ED04AD3678D2}"/>
              </a:ext>
            </a:extLst>
          </p:cNvPr>
          <p:cNvPicPr>
            <a:picLocks noChangeAspect="1"/>
          </p:cNvPicPr>
          <p:nvPr/>
        </p:nvPicPr>
        <p:blipFill rotWithShape="1">
          <a:blip r:embed="rId2"/>
          <a:srcRect t="6210" b="7085"/>
          <a:stretch/>
        </p:blipFill>
        <p:spPr>
          <a:xfrm>
            <a:off x="1379465" y="1034597"/>
            <a:ext cx="6385070" cy="4788806"/>
          </a:xfrm>
          <a:prstGeom prst="rect">
            <a:avLst/>
          </a:prstGeom>
        </p:spPr>
      </p:pic>
      <p:pic>
        <p:nvPicPr>
          <p:cNvPr id="2" name="Picture 1">
            <a:extLst>
              <a:ext uri="{FF2B5EF4-FFF2-40B4-BE49-F238E27FC236}">
                <a16:creationId xmlns:a16="http://schemas.microsoft.com/office/drawing/2014/main" id="{3520D37F-0536-4E45-9B8D-4A224FDF5009}"/>
              </a:ext>
            </a:extLst>
          </p:cNvPr>
          <p:cNvPicPr>
            <a:picLocks noChangeAspect="1"/>
          </p:cNvPicPr>
          <p:nvPr/>
        </p:nvPicPr>
        <p:blipFill>
          <a:blip r:embed="rId3"/>
          <a:stretch>
            <a:fillRect/>
          </a:stretch>
        </p:blipFill>
        <p:spPr>
          <a:xfrm>
            <a:off x="4572000" y="6125563"/>
            <a:ext cx="3206774" cy="847417"/>
          </a:xfrm>
          <a:prstGeom prst="rect">
            <a:avLst/>
          </a:prstGeom>
        </p:spPr>
      </p:pic>
      <p:sp>
        <p:nvSpPr>
          <p:cNvPr id="3" name="Rectangle 2">
            <a:extLst>
              <a:ext uri="{FF2B5EF4-FFF2-40B4-BE49-F238E27FC236}">
                <a16:creationId xmlns:a16="http://schemas.microsoft.com/office/drawing/2014/main" id="{D4EB9FA4-5D80-48C3-8FB9-968667AA7D4A}"/>
              </a:ext>
            </a:extLst>
          </p:cNvPr>
          <p:cNvSpPr/>
          <p:nvPr/>
        </p:nvSpPr>
        <p:spPr>
          <a:xfrm>
            <a:off x="2784203" y="52520"/>
            <a:ext cx="3575594" cy="553998"/>
          </a:xfrm>
          <a:prstGeom prst="rect">
            <a:avLst/>
          </a:prstGeom>
        </p:spPr>
        <p:txBody>
          <a:bodyPr wrap="none">
            <a:spAutoFit/>
          </a:bodyPr>
          <a:lstStyle/>
          <a:p>
            <a:pPr lvl="0"/>
            <a:r>
              <a:rPr lang="en-GB" sz="3000" b="1" dirty="0">
                <a:solidFill>
                  <a:prstClr val="white"/>
                </a:solidFill>
              </a:rPr>
              <a:t>Understanding Stress</a:t>
            </a:r>
          </a:p>
        </p:txBody>
      </p:sp>
    </p:spTree>
    <p:extLst>
      <p:ext uri="{BB962C8B-B14F-4D97-AF65-F5344CB8AC3E}">
        <p14:creationId xmlns:p14="http://schemas.microsoft.com/office/powerpoint/2010/main" val="15243808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B65E3F-6FED-4D52-BE8E-F4921277B233}"/>
              </a:ext>
            </a:extLst>
          </p:cNvPr>
          <p:cNvSpPr>
            <a:spLocks noGrp="1"/>
          </p:cNvSpPr>
          <p:nvPr>
            <p:ph type="title"/>
          </p:nvPr>
        </p:nvSpPr>
        <p:spPr>
          <a:xfrm>
            <a:off x="1119433" y="31569"/>
            <a:ext cx="6716598" cy="677469"/>
          </a:xfrm>
        </p:spPr>
        <p:txBody>
          <a:bodyPr vert="horz">
            <a:normAutofit/>
          </a:bodyPr>
          <a:lstStyle/>
          <a:p>
            <a:r>
              <a:rPr lang="en-GB" sz="3000" b="1" dirty="0">
                <a:solidFill>
                  <a:schemeClr val="bg1"/>
                </a:solidFill>
              </a:rPr>
              <a:t>Combating Stress Pro-actively</a:t>
            </a:r>
          </a:p>
        </p:txBody>
      </p:sp>
      <p:sp>
        <p:nvSpPr>
          <p:cNvPr id="4" name="Content Placeholder 3">
            <a:extLst>
              <a:ext uri="{FF2B5EF4-FFF2-40B4-BE49-F238E27FC236}">
                <a16:creationId xmlns:a16="http://schemas.microsoft.com/office/drawing/2014/main" id="{01B46F02-5C68-455A-A6F5-64DEE875A454}"/>
              </a:ext>
            </a:extLst>
          </p:cNvPr>
          <p:cNvSpPr>
            <a:spLocks noGrp="1"/>
          </p:cNvSpPr>
          <p:nvPr>
            <p:ph idx="1"/>
          </p:nvPr>
        </p:nvSpPr>
        <p:spPr>
          <a:xfrm>
            <a:off x="282810" y="1066408"/>
            <a:ext cx="8578380" cy="4725184"/>
          </a:xfrm>
        </p:spPr>
        <p:txBody>
          <a:bodyPr vert="horz">
            <a:noAutofit/>
          </a:bodyPr>
          <a:lstStyle/>
          <a:p>
            <a:pPr>
              <a:buNone/>
            </a:pPr>
            <a:r>
              <a:rPr lang="en-GB" sz="2500" dirty="0"/>
              <a:t>Individual Exercise</a:t>
            </a:r>
          </a:p>
          <a:p>
            <a:pPr>
              <a:buNone/>
            </a:pPr>
            <a:endParaRPr lang="en-GB" sz="2500" dirty="0"/>
          </a:p>
          <a:p>
            <a:pPr>
              <a:buNone/>
            </a:pPr>
            <a:r>
              <a:rPr lang="en-GB" sz="2500" dirty="0"/>
              <a:t>Individually, consider the following three things: </a:t>
            </a:r>
          </a:p>
          <a:p>
            <a:pPr>
              <a:buNone/>
            </a:pPr>
            <a:endParaRPr lang="en-GB" sz="2500" dirty="0"/>
          </a:p>
          <a:p>
            <a:pPr marL="457200" indent="-457200">
              <a:buFont typeface="+mj-lt"/>
              <a:buAutoNum type="arabicParenR"/>
            </a:pPr>
            <a:r>
              <a:rPr lang="en-GB" sz="2500" dirty="0"/>
              <a:t>What coping strategies do you use in your own life?</a:t>
            </a:r>
          </a:p>
          <a:p>
            <a:pPr marL="457200" indent="-457200">
              <a:buFont typeface="+mj-lt"/>
              <a:buAutoNum type="arabicParenR"/>
            </a:pPr>
            <a:r>
              <a:rPr lang="en-GB" sz="2500" dirty="0"/>
              <a:t>Identify some coping strategies you have seen pupils use.</a:t>
            </a:r>
          </a:p>
          <a:p>
            <a:pPr marL="457200" indent="-457200">
              <a:buFont typeface="+mj-lt"/>
              <a:buAutoNum type="arabicParenR"/>
            </a:pPr>
            <a:r>
              <a:rPr lang="en-GB" sz="2500" dirty="0"/>
              <a:t>How could your setting implement these coping strategies as an inclusive part of the curriculum? </a:t>
            </a:r>
          </a:p>
        </p:txBody>
      </p:sp>
      <p:pic>
        <p:nvPicPr>
          <p:cNvPr id="2" name="Picture 1">
            <a:extLst>
              <a:ext uri="{FF2B5EF4-FFF2-40B4-BE49-F238E27FC236}">
                <a16:creationId xmlns:a16="http://schemas.microsoft.com/office/drawing/2014/main" id="{76920D29-3C9C-4F35-B90D-B87855C19B0B}"/>
              </a:ext>
            </a:extLst>
          </p:cNvPr>
          <p:cNvPicPr>
            <a:picLocks noChangeAspect="1"/>
          </p:cNvPicPr>
          <p:nvPr/>
        </p:nvPicPr>
        <p:blipFill>
          <a:blip r:embed="rId2"/>
          <a:stretch>
            <a:fillRect/>
          </a:stretch>
        </p:blipFill>
        <p:spPr>
          <a:xfrm>
            <a:off x="4572000" y="6148962"/>
            <a:ext cx="3206774" cy="847417"/>
          </a:xfrm>
          <a:prstGeom prst="rect">
            <a:avLst/>
          </a:prstGeom>
        </p:spPr>
      </p:pic>
    </p:spTree>
    <p:extLst>
      <p:ext uri="{BB962C8B-B14F-4D97-AF65-F5344CB8AC3E}">
        <p14:creationId xmlns:p14="http://schemas.microsoft.com/office/powerpoint/2010/main" val="32561882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854638-0BDA-4183-932E-621E8EB0594B}"/>
              </a:ext>
            </a:extLst>
          </p:cNvPr>
          <p:cNvSpPr>
            <a:spLocks noGrp="1"/>
          </p:cNvSpPr>
          <p:nvPr>
            <p:ph type="title"/>
          </p:nvPr>
        </p:nvSpPr>
        <p:spPr>
          <a:xfrm>
            <a:off x="113122" y="-77832"/>
            <a:ext cx="8898903" cy="897963"/>
          </a:xfrm>
        </p:spPr>
        <p:txBody>
          <a:bodyPr vert="horz">
            <a:normAutofit/>
          </a:bodyPr>
          <a:lstStyle/>
          <a:p>
            <a:r>
              <a:rPr lang="en-GB" sz="3000" b="1" dirty="0">
                <a:solidFill>
                  <a:schemeClr val="bg1"/>
                </a:solidFill>
              </a:rPr>
              <a:t>Starting With Your Own Stress is Essential</a:t>
            </a:r>
          </a:p>
        </p:txBody>
      </p:sp>
      <p:sp>
        <p:nvSpPr>
          <p:cNvPr id="4" name="Content Placeholder 3">
            <a:extLst>
              <a:ext uri="{FF2B5EF4-FFF2-40B4-BE49-F238E27FC236}">
                <a16:creationId xmlns:a16="http://schemas.microsoft.com/office/drawing/2014/main" id="{D0188F75-DAD9-4E24-AEBB-482FE657BCD1}"/>
              </a:ext>
            </a:extLst>
          </p:cNvPr>
          <p:cNvSpPr>
            <a:spLocks noGrp="1"/>
          </p:cNvSpPr>
          <p:nvPr>
            <p:ph idx="1"/>
          </p:nvPr>
        </p:nvSpPr>
        <p:spPr>
          <a:xfrm>
            <a:off x="254524" y="1200907"/>
            <a:ext cx="8540684" cy="4417468"/>
          </a:xfrm>
        </p:spPr>
        <p:txBody>
          <a:bodyPr vert="horz">
            <a:normAutofit lnSpcReduction="10000"/>
          </a:bodyPr>
          <a:lstStyle/>
          <a:p>
            <a:pPr marL="0" indent="0">
              <a:buNone/>
            </a:pPr>
            <a:r>
              <a:rPr lang="en-GB" sz="2800" dirty="0"/>
              <a:t>Good arousal reduction strategies focus on our own arousal as well as our pupils/children/relatives.</a:t>
            </a:r>
          </a:p>
          <a:p>
            <a:pPr>
              <a:buNone/>
            </a:pPr>
            <a:endParaRPr lang="en-GB" sz="2800" dirty="0"/>
          </a:p>
          <a:p>
            <a:pPr>
              <a:buNone/>
            </a:pPr>
            <a:r>
              <a:rPr lang="en-GB" sz="2800" dirty="0"/>
              <a:t>Two (three) key aspects of arousal regulation include:</a:t>
            </a:r>
          </a:p>
          <a:p>
            <a:pPr>
              <a:buNone/>
            </a:pPr>
            <a:endParaRPr lang="en-GB" sz="2800" dirty="0"/>
          </a:p>
          <a:p>
            <a:pPr marL="800100" lvl="5" indent="-342900"/>
            <a:r>
              <a:rPr lang="en-GB" sz="2800" dirty="0"/>
              <a:t>(Mindfulness)</a:t>
            </a:r>
          </a:p>
          <a:p>
            <a:pPr marL="800100" lvl="5" indent="-342900"/>
            <a:r>
              <a:rPr lang="en-GB" sz="2800" dirty="0"/>
              <a:t>Increased cardiac exercise</a:t>
            </a:r>
          </a:p>
          <a:p>
            <a:pPr marL="800100" lvl="5" indent="-342900"/>
            <a:r>
              <a:rPr lang="en-GB" sz="2800" dirty="0"/>
              <a:t>Achieving and encouraging flow states 					(‘tune in’ and ‘tune out’) </a:t>
            </a:r>
          </a:p>
        </p:txBody>
      </p:sp>
      <p:pic>
        <p:nvPicPr>
          <p:cNvPr id="2" name="Picture 1">
            <a:extLst>
              <a:ext uri="{FF2B5EF4-FFF2-40B4-BE49-F238E27FC236}">
                <a16:creationId xmlns:a16="http://schemas.microsoft.com/office/drawing/2014/main" id="{D533D126-D223-4FB0-887A-7C418467FB30}"/>
              </a:ext>
            </a:extLst>
          </p:cNvPr>
          <p:cNvPicPr>
            <a:picLocks noChangeAspect="1"/>
          </p:cNvPicPr>
          <p:nvPr/>
        </p:nvPicPr>
        <p:blipFill>
          <a:blip r:embed="rId2"/>
          <a:stretch>
            <a:fillRect/>
          </a:stretch>
        </p:blipFill>
        <p:spPr>
          <a:xfrm>
            <a:off x="4572000" y="6125563"/>
            <a:ext cx="3206774" cy="847417"/>
          </a:xfrm>
          <a:prstGeom prst="rect">
            <a:avLst/>
          </a:prstGeom>
        </p:spPr>
      </p:pic>
    </p:spTree>
    <p:extLst>
      <p:ext uri="{BB962C8B-B14F-4D97-AF65-F5344CB8AC3E}">
        <p14:creationId xmlns:p14="http://schemas.microsoft.com/office/powerpoint/2010/main" val="1575139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21696"/>
            <a:ext cx="8712968" cy="1143000"/>
          </a:xfrm>
        </p:spPr>
        <p:txBody>
          <a:bodyPr>
            <a:normAutofit/>
          </a:bodyPr>
          <a:lstStyle/>
          <a:p>
            <a:r>
              <a:rPr lang="en-US" sz="3000" b="0" dirty="0">
                <a:solidFill>
                  <a:schemeClr val="bg1"/>
                </a:solidFill>
                <a:effectLst/>
                <a:cs typeface="Arial"/>
              </a:rPr>
              <a:t>Why Can </a:t>
            </a:r>
            <a:r>
              <a:rPr lang="en-US" sz="3000" dirty="0">
                <a:solidFill>
                  <a:schemeClr val="bg1"/>
                </a:solidFill>
                <a:cs typeface="Arial"/>
              </a:rPr>
              <a:t>S</a:t>
            </a:r>
            <a:r>
              <a:rPr lang="en-US" sz="3000" b="0" dirty="0">
                <a:solidFill>
                  <a:schemeClr val="bg1"/>
                </a:solidFill>
                <a:effectLst/>
                <a:cs typeface="Arial"/>
              </a:rPr>
              <a:t>chool </a:t>
            </a:r>
            <a:r>
              <a:rPr lang="en-US" sz="3000" dirty="0">
                <a:solidFill>
                  <a:schemeClr val="bg1"/>
                </a:solidFill>
                <a:cs typeface="Arial"/>
              </a:rPr>
              <a:t>B</a:t>
            </a:r>
            <a:r>
              <a:rPr lang="en-US" sz="3000" b="0" dirty="0">
                <a:solidFill>
                  <a:schemeClr val="bg1"/>
                </a:solidFill>
                <a:effectLst/>
                <a:cs typeface="Arial"/>
              </a:rPr>
              <a:t>e Such a Challenging Place</a:t>
            </a:r>
            <a:r>
              <a:rPr lang="en-US" sz="2500" b="0" dirty="0">
                <a:solidFill>
                  <a:schemeClr val="bg1"/>
                </a:solidFill>
                <a:effectLst/>
                <a:latin typeface="Arial"/>
                <a:cs typeface="Arial"/>
              </a:rPr>
              <a:t>?</a:t>
            </a:r>
          </a:p>
        </p:txBody>
      </p:sp>
      <p:sp>
        <p:nvSpPr>
          <p:cNvPr id="3" name="Content Placeholder 2"/>
          <p:cNvSpPr>
            <a:spLocks noGrp="1"/>
          </p:cNvSpPr>
          <p:nvPr>
            <p:ph idx="1"/>
          </p:nvPr>
        </p:nvSpPr>
        <p:spPr>
          <a:xfrm>
            <a:off x="215516" y="780816"/>
            <a:ext cx="8928484" cy="5352686"/>
          </a:xfrm>
        </p:spPr>
        <p:txBody>
          <a:bodyPr>
            <a:noAutofit/>
          </a:bodyPr>
          <a:lstStyle/>
          <a:p>
            <a:pPr marL="0" indent="0">
              <a:buClrTx/>
              <a:buSzPct val="75000"/>
              <a:buNone/>
              <a:defRPr/>
            </a:pPr>
            <a:r>
              <a:rPr lang="en-US" sz="2400" dirty="0">
                <a:ea typeface="ＭＳ Ｐゴシック" pitchFamily="-65" charset="-128"/>
                <a:cs typeface="Arial"/>
              </a:rPr>
              <a:t>For the student</a:t>
            </a:r>
          </a:p>
          <a:p>
            <a:pPr lvl="2">
              <a:buClrTx/>
              <a:buSzPct val="90000"/>
              <a:defRPr/>
            </a:pPr>
            <a:r>
              <a:rPr lang="en-US" dirty="0">
                <a:ea typeface="ＭＳ Ｐゴシック" pitchFamily="-65" charset="-128"/>
                <a:cs typeface="Arial"/>
              </a:rPr>
              <a:t>Learning in a social setting, reading social situations, deciphering the unwritten rules</a:t>
            </a:r>
          </a:p>
          <a:p>
            <a:pPr lvl="2">
              <a:buClrTx/>
              <a:buSzPct val="90000"/>
            </a:pPr>
            <a:r>
              <a:rPr lang="en-US" dirty="0">
                <a:cs typeface="Arial"/>
              </a:rPr>
              <a:t>Learning in a complex language environment with limited visual support</a:t>
            </a:r>
          </a:p>
          <a:p>
            <a:pPr lvl="2">
              <a:buClrTx/>
              <a:buSzPct val="90000"/>
            </a:pPr>
            <a:r>
              <a:rPr lang="en-US" dirty="0">
                <a:cs typeface="Arial"/>
              </a:rPr>
              <a:t>Understanding and communicating with other students and adults</a:t>
            </a:r>
          </a:p>
          <a:p>
            <a:pPr lvl="2">
              <a:buClrTx/>
              <a:buSzPct val="90000"/>
            </a:pPr>
            <a:r>
              <a:rPr lang="en-US" dirty="0">
                <a:cs typeface="Arial"/>
              </a:rPr>
              <a:t>Coping with change, transitions and unexpected breaks in routine</a:t>
            </a:r>
          </a:p>
          <a:p>
            <a:pPr lvl="2">
              <a:buClrTx/>
              <a:buSzPct val="90000"/>
            </a:pPr>
            <a:r>
              <a:rPr lang="en-US" dirty="0">
                <a:cs typeface="Arial"/>
              </a:rPr>
              <a:t>Day to day organisation</a:t>
            </a:r>
          </a:p>
          <a:p>
            <a:pPr lvl="2">
              <a:buClrTx/>
              <a:buSzPct val="90000"/>
            </a:pPr>
            <a:r>
              <a:rPr lang="en-US" dirty="0">
                <a:cs typeface="Arial"/>
              </a:rPr>
              <a:t>Generalising learning beyond the setting in which it took place</a:t>
            </a:r>
          </a:p>
        </p:txBody>
      </p:sp>
      <p:pic>
        <p:nvPicPr>
          <p:cNvPr id="4" name="Picture 3">
            <a:extLst>
              <a:ext uri="{FF2B5EF4-FFF2-40B4-BE49-F238E27FC236}">
                <a16:creationId xmlns:a16="http://schemas.microsoft.com/office/drawing/2014/main" id="{6ABC7963-011F-46F1-A143-FB16E15BE0C8}"/>
              </a:ext>
            </a:extLst>
          </p:cNvPr>
          <p:cNvPicPr>
            <a:picLocks noChangeAspect="1"/>
          </p:cNvPicPr>
          <p:nvPr/>
        </p:nvPicPr>
        <p:blipFill>
          <a:blip r:embed="rId2"/>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3348204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F0CBEF-B9D0-42AC-9AB7-BF6AB252814C}"/>
              </a:ext>
            </a:extLst>
          </p:cNvPr>
          <p:cNvSpPr>
            <a:spLocks noGrp="1"/>
          </p:cNvSpPr>
          <p:nvPr>
            <p:ph type="title"/>
          </p:nvPr>
        </p:nvSpPr>
        <p:spPr>
          <a:xfrm>
            <a:off x="1431239" y="98351"/>
            <a:ext cx="6191968" cy="557799"/>
          </a:xfrm>
        </p:spPr>
        <p:txBody>
          <a:bodyPr vert="horz">
            <a:normAutofit/>
          </a:bodyPr>
          <a:lstStyle/>
          <a:p>
            <a:r>
              <a:rPr lang="en-GB" sz="3000" b="1" dirty="0">
                <a:solidFill>
                  <a:schemeClr val="bg1"/>
                </a:solidFill>
              </a:rPr>
              <a:t>Increased Cardiac Exercise</a:t>
            </a:r>
            <a:endParaRPr lang="en-GB" sz="3000" dirty="0">
              <a:solidFill>
                <a:schemeClr val="bg1"/>
              </a:solidFill>
            </a:endParaRPr>
          </a:p>
        </p:txBody>
      </p:sp>
      <p:sp>
        <p:nvSpPr>
          <p:cNvPr id="4" name="Content Placeholder 3">
            <a:extLst>
              <a:ext uri="{FF2B5EF4-FFF2-40B4-BE49-F238E27FC236}">
                <a16:creationId xmlns:a16="http://schemas.microsoft.com/office/drawing/2014/main" id="{A9B56C47-06D4-4702-B679-A52BA1843288}"/>
              </a:ext>
            </a:extLst>
          </p:cNvPr>
          <p:cNvSpPr>
            <a:spLocks noGrp="1"/>
          </p:cNvSpPr>
          <p:nvPr>
            <p:ph idx="1"/>
          </p:nvPr>
        </p:nvSpPr>
        <p:spPr>
          <a:xfrm>
            <a:off x="240384" y="1083882"/>
            <a:ext cx="8663232" cy="4581427"/>
          </a:xfrm>
        </p:spPr>
        <p:txBody>
          <a:bodyPr vert="horz">
            <a:noAutofit/>
          </a:bodyPr>
          <a:lstStyle/>
          <a:p>
            <a:pPr marL="285750" indent="-285750"/>
            <a:r>
              <a:rPr lang="en-US" sz="2500" dirty="0"/>
              <a:t>Cardiac exercise is an important area to focus on.</a:t>
            </a:r>
          </a:p>
          <a:p>
            <a:pPr>
              <a:buNone/>
            </a:pPr>
            <a:endParaRPr lang="en-US" sz="1800" dirty="0"/>
          </a:p>
          <a:p>
            <a:pPr marL="285750" indent="-285750"/>
            <a:r>
              <a:rPr lang="en-US" sz="2500" dirty="0"/>
              <a:t>Exercise can serve a de-arousing function (McDonnell et al, 2015).</a:t>
            </a:r>
            <a:endParaRPr lang="en-GB" sz="2500" dirty="0"/>
          </a:p>
          <a:p>
            <a:pPr>
              <a:buNone/>
            </a:pPr>
            <a:endParaRPr lang="en-GB" sz="1800" dirty="0"/>
          </a:p>
          <a:p>
            <a:pPr marL="285750" indent="-285750"/>
            <a:r>
              <a:rPr lang="en-US" sz="2500" dirty="0"/>
              <a:t>There is a growing body of literature that suggests links between cardiac exercise (Kohl &amp; Cook, 2013) and stress.  </a:t>
            </a:r>
          </a:p>
          <a:p>
            <a:pPr marL="0" indent="0">
              <a:buNone/>
            </a:pPr>
            <a:endParaRPr lang="en-US" sz="1800" dirty="0"/>
          </a:p>
          <a:p>
            <a:pPr marL="285750" indent="-285750"/>
            <a:r>
              <a:rPr lang="en-US" sz="2500" dirty="0"/>
              <a:t>We do not fully understand the complex mechanisms that lead to these results (Donnelly et al, 2016); however, the evidence suggests that mathematics and reading are the academic activities that are most influenced by physical activity. </a:t>
            </a:r>
            <a:endParaRPr lang="en-GB" sz="2500" dirty="0"/>
          </a:p>
          <a:p>
            <a:endParaRPr lang="en-GB" sz="2500" dirty="0"/>
          </a:p>
        </p:txBody>
      </p:sp>
      <p:pic>
        <p:nvPicPr>
          <p:cNvPr id="2" name="Picture 1">
            <a:extLst>
              <a:ext uri="{FF2B5EF4-FFF2-40B4-BE49-F238E27FC236}">
                <a16:creationId xmlns:a16="http://schemas.microsoft.com/office/drawing/2014/main" id="{346FF81D-8DE2-4706-9D8E-33E3874FBDF2}"/>
              </a:ext>
            </a:extLst>
          </p:cNvPr>
          <p:cNvPicPr>
            <a:picLocks noChangeAspect="1"/>
          </p:cNvPicPr>
          <p:nvPr/>
        </p:nvPicPr>
        <p:blipFill>
          <a:blip r:embed="rId2"/>
          <a:stretch>
            <a:fillRect/>
          </a:stretch>
        </p:blipFill>
        <p:spPr>
          <a:xfrm>
            <a:off x="4572000" y="6168455"/>
            <a:ext cx="3206774" cy="847417"/>
          </a:xfrm>
          <a:prstGeom prst="rect">
            <a:avLst/>
          </a:prstGeom>
        </p:spPr>
      </p:pic>
    </p:spTree>
    <p:extLst>
      <p:ext uri="{BB962C8B-B14F-4D97-AF65-F5344CB8AC3E}">
        <p14:creationId xmlns:p14="http://schemas.microsoft.com/office/powerpoint/2010/main" val="5950320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6151FBC-33E0-4F5B-8C48-3851E332B350}"/>
              </a:ext>
            </a:extLst>
          </p:cNvPr>
          <p:cNvSpPr>
            <a:spLocks noGrp="1"/>
          </p:cNvSpPr>
          <p:nvPr>
            <p:ph idx="1"/>
          </p:nvPr>
        </p:nvSpPr>
        <p:spPr>
          <a:xfrm>
            <a:off x="226242" y="1114367"/>
            <a:ext cx="8757501" cy="4762650"/>
          </a:xfrm>
        </p:spPr>
        <p:txBody>
          <a:bodyPr vert="horz">
            <a:noAutofit/>
          </a:bodyPr>
          <a:lstStyle/>
          <a:p>
            <a:pPr>
              <a:buNone/>
            </a:pPr>
            <a:r>
              <a:rPr lang="en-GB" sz="2500" dirty="0"/>
              <a:t>Exercise can have powerful effects on learning and evidence</a:t>
            </a:r>
          </a:p>
          <a:p>
            <a:pPr>
              <a:buNone/>
            </a:pPr>
            <a:r>
              <a:rPr lang="en-GB" sz="2500" dirty="0"/>
              <a:t>suggests that the hour after exercise is an optimum time for</a:t>
            </a:r>
          </a:p>
          <a:p>
            <a:pPr>
              <a:buNone/>
            </a:pPr>
            <a:r>
              <a:rPr lang="en-GB" sz="2500" dirty="0"/>
              <a:t>learning. </a:t>
            </a:r>
          </a:p>
          <a:p>
            <a:pPr>
              <a:buNone/>
            </a:pPr>
            <a:endParaRPr lang="en-GB" sz="2000" dirty="0"/>
          </a:p>
          <a:p>
            <a:pPr>
              <a:buNone/>
            </a:pPr>
            <a:r>
              <a:rPr lang="en-GB" sz="2500" dirty="0"/>
              <a:t>Three key questions:</a:t>
            </a:r>
          </a:p>
          <a:p>
            <a:pPr>
              <a:buNone/>
            </a:pPr>
            <a:endParaRPr lang="en-GB" sz="2000" dirty="0"/>
          </a:p>
          <a:p>
            <a:pPr marL="285750" indent="-285750"/>
            <a:r>
              <a:rPr lang="en-GB" sz="2500" dirty="0"/>
              <a:t>How much cardiac exercise do you partake in in average week?</a:t>
            </a:r>
          </a:p>
          <a:p>
            <a:pPr marL="285750" indent="-285750"/>
            <a:r>
              <a:rPr lang="en-GB" sz="2500" dirty="0"/>
              <a:t>How much cardiac exercise do your students/children partake in in the average week?</a:t>
            </a:r>
          </a:p>
          <a:p>
            <a:pPr marL="285750" indent="-285750"/>
            <a:r>
              <a:rPr lang="en-GB" sz="2500" dirty="0"/>
              <a:t>How much short-term exercise is in your daily curriculum/home life?</a:t>
            </a:r>
          </a:p>
          <a:p>
            <a:endParaRPr lang="en-GB" sz="2500" dirty="0"/>
          </a:p>
        </p:txBody>
      </p:sp>
      <p:sp>
        <p:nvSpPr>
          <p:cNvPr id="7" name="Title 2">
            <a:extLst>
              <a:ext uri="{FF2B5EF4-FFF2-40B4-BE49-F238E27FC236}">
                <a16:creationId xmlns:a16="http://schemas.microsoft.com/office/drawing/2014/main" id="{2DA758A9-86A7-44E9-9323-62F35ABB3506}"/>
              </a:ext>
            </a:extLst>
          </p:cNvPr>
          <p:cNvSpPr txBox="1">
            <a:spLocks/>
          </p:cNvSpPr>
          <p:nvPr/>
        </p:nvSpPr>
        <p:spPr>
          <a:xfrm>
            <a:off x="1431239" y="98351"/>
            <a:ext cx="6191968" cy="55779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3000" b="1" i="0" u="none" strike="noStrike" kern="1200" cap="none" spc="0" normalizeH="0" baseline="0" noProof="0" dirty="0">
                <a:ln>
                  <a:noFill/>
                </a:ln>
                <a:solidFill>
                  <a:prstClr val="white"/>
                </a:solidFill>
                <a:effectLst/>
                <a:uLnTx/>
                <a:uFillTx/>
                <a:latin typeface="Calibri"/>
                <a:ea typeface="+mj-ea"/>
                <a:cs typeface="+mj-cs"/>
              </a:rPr>
              <a:t>Increased Cardiac exercise</a:t>
            </a:r>
            <a:endParaRPr kumimoji="0" lang="en-GB" sz="3000" b="0" i="0" u="none" strike="noStrike" kern="1200" cap="none" spc="0" normalizeH="0" baseline="0" noProof="0" dirty="0">
              <a:ln>
                <a:noFill/>
              </a:ln>
              <a:solidFill>
                <a:prstClr val="white"/>
              </a:solidFill>
              <a:effectLst/>
              <a:uLnTx/>
              <a:uFillTx/>
              <a:latin typeface="Calibri"/>
              <a:ea typeface="+mj-ea"/>
              <a:cs typeface="+mj-cs"/>
            </a:endParaRPr>
          </a:p>
        </p:txBody>
      </p:sp>
      <p:pic>
        <p:nvPicPr>
          <p:cNvPr id="2" name="Picture 1">
            <a:extLst>
              <a:ext uri="{FF2B5EF4-FFF2-40B4-BE49-F238E27FC236}">
                <a16:creationId xmlns:a16="http://schemas.microsoft.com/office/drawing/2014/main" id="{88AF85C6-C5AF-4572-8D85-6A971DD462DE}"/>
              </a:ext>
            </a:extLst>
          </p:cNvPr>
          <p:cNvPicPr>
            <a:picLocks noChangeAspect="1"/>
          </p:cNvPicPr>
          <p:nvPr/>
        </p:nvPicPr>
        <p:blipFill>
          <a:blip r:embed="rId2"/>
          <a:stretch>
            <a:fillRect/>
          </a:stretch>
        </p:blipFill>
        <p:spPr>
          <a:xfrm>
            <a:off x="4604992" y="6106710"/>
            <a:ext cx="3206774" cy="847417"/>
          </a:xfrm>
          <a:prstGeom prst="rect">
            <a:avLst/>
          </a:prstGeom>
        </p:spPr>
      </p:pic>
    </p:spTree>
    <p:extLst>
      <p:ext uri="{BB962C8B-B14F-4D97-AF65-F5344CB8AC3E}">
        <p14:creationId xmlns:p14="http://schemas.microsoft.com/office/powerpoint/2010/main" val="9618897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6e5c9de27846b25a941">
            <a:extLst>
              <a:ext uri="{FF2B5EF4-FFF2-40B4-BE49-F238E27FC236}">
                <a16:creationId xmlns:a16="http://schemas.microsoft.com/office/drawing/2014/main" id="{3182A672-1FE8-4408-A259-52B02A03C70C}"/>
              </a:ext>
            </a:extLst>
          </p:cNvPr>
          <p:cNvPicPr/>
          <p:nvPr/>
        </p:nvPicPr>
        <p:blipFill rotWithShape="1">
          <a:blip r:embed="rId2" r:link="rId3">
            <a:extLst>
              <a:ext uri="{28A0092B-C50C-407E-A947-70E740481C1C}">
                <a14:useLocalDpi xmlns:a14="http://schemas.microsoft.com/office/drawing/2010/main" val="0"/>
              </a:ext>
            </a:extLst>
          </a:blip>
          <a:srcRect/>
          <a:stretch>
            <a:fillRect/>
          </a:stretch>
        </p:blipFill>
        <p:spPr bwMode="auto">
          <a:xfrm>
            <a:off x="1267904" y="954468"/>
            <a:ext cx="6608191" cy="4949063"/>
          </a:xfrm>
          <a:prstGeom prst="rect">
            <a:avLst/>
          </a:prstGeom>
          <a:noFill/>
        </p:spPr>
      </p:pic>
      <p:pic>
        <p:nvPicPr>
          <p:cNvPr id="2" name="Picture 1">
            <a:extLst>
              <a:ext uri="{FF2B5EF4-FFF2-40B4-BE49-F238E27FC236}">
                <a16:creationId xmlns:a16="http://schemas.microsoft.com/office/drawing/2014/main" id="{5D64720C-2B06-477E-AB35-1A94D465DBD9}"/>
              </a:ext>
            </a:extLst>
          </p:cNvPr>
          <p:cNvPicPr>
            <a:picLocks noChangeAspect="1"/>
          </p:cNvPicPr>
          <p:nvPr/>
        </p:nvPicPr>
        <p:blipFill>
          <a:blip r:embed="rId4"/>
          <a:stretch>
            <a:fillRect/>
          </a:stretch>
        </p:blipFill>
        <p:spPr>
          <a:xfrm>
            <a:off x="1474962" y="0"/>
            <a:ext cx="6194073" cy="816935"/>
          </a:xfrm>
          <a:prstGeom prst="rect">
            <a:avLst/>
          </a:prstGeom>
        </p:spPr>
      </p:pic>
      <p:pic>
        <p:nvPicPr>
          <p:cNvPr id="3" name="Picture 2">
            <a:extLst>
              <a:ext uri="{FF2B5EF4-FFF2-40B4-BE49-F238E27FC236}">
                <a16:creationId xmlns:a16="http://schemas.microsoft.com/office/drawing/2014/main" id="{42936C57-C24C-44D8-B0CC-F6F32D392228}"/>
              </a:ext>
            </a:extLst>
          </p:cNvPr>
          <p:cNvPicPr>
            <a:picLocks noChangeAspect="1"/>
          </p:cNvPicPr>
          <p:nvPr/>
        </p:nvPicPr>
        <p:blipFill>
          <a:blip r:embed="rId5"/>
          <a:stretch>
            <a:fillRect/>
          </a:stretch>
        </p:blipFill>
        <p:spPr>
          <a:xfrm>
            <a:off x="4669321" y="6125563"/>
            <a:ext cx="3206774" cy="847417"/>
          </a:xfrm>
          <a:prstGeom prst="rect">
            <a:avLst/>
          </a:prstGeom>
        </p:spPr>
      </p:pic>
    </p:spTree>
    <p:extLst>
      <p:ext uri="{BB962C8B-B14F-4D97-AF65-F5344CB8AC3E}">
        <p14:creationId xmlns:p14="http://schemas.microsoft.com/office/powerpoint/2010/main" val="20612156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1021"/>
            <a:ext cx="7772400" cy="624734"/>
          </a:xfrm>
        </p:spPr>
        <p:txBody>
          <a:bodyPr>
            <a:noAutofit/>
          </a:bodyPr>
          <a:lstStyle/>
          <a:p>
            <a:r>
              <a:rPr lang="en-US" sz="3000" b="1" dirty="0">
                <a:solidFill>
                  <a:srgbClr val="FFFFFF"/>
                </a:solidFill>
              </a:rPr>
              <a:t>A Stress and Well-being Framework</a:t>
            </a:r>
          </a:p>
        </p:txBody>
      </p:sp>
      <p:sp>
        <p:nvSpPr>
          <p:cNvPr id="3" name="Subtitle 2"/>
          <p:cNvSpPr>
            <a:spLocks noGrp="1"/>
          </p:cNvSpPr>
          <p:nvPr>
            <p:ph type="subTitle" idx="1"/>
          </p:nvPr>
        </p:nvSpPr>
        <p:spPr>
          <a:xfrm>
            <a:off x="190870" y="914949"/>
            <a:ext cx="8762260" cy="5007005"/>
          </a:xfrm>
        </p:spPr>
        <p:txBody>
          <a:bodyPr>
            <a:noAutofit/>
          </a:bodyPr>
          <a:lstStyle/>
          <a:p>
            <a:pPr algn="l"/>
            <a:r>
              <a:rPr lang="en-GB" sz="2500" dirty="0">
                <a:solidFill>
                  <a:schemeClr val="tx1"/>
                </a:solidFill>
              </a:rPr>
              <a:t>Do you engage at least weekly with any of the following:</a:t>
            </a:r>
          </a:p>
          <a:p>
            <a:pPr algn="l"/>
            <a:endParaRPr lang="en-GB" sz="1000" dirty="0">
              <a:solidFill>
                <a:schemeClr val="tx1"/>
              </a:solidFill>
            </a:endParaRPr>
          </a:p>
          <a:p>
            <a:pPr marL="342900" indent="-342900" algn="l">
              <a:buFont typeface="Arial" panose="020B0604020202020204" pitchFamily="34" charset="0"/>
              <a:buChar char="•"/>
            </a:pPr>
            <a:r>
              <a:rPr lang="en-GB" sz="2500" dirty="0">
                <a:solidFill>
                  <a:schemeClr val="tx1"/>
                </a:solidFill>
              </a:rPr>
              <a:t>Light cardiac activity (2-3 hours of walking per week)?</a:t>
            </a:r>
          </a:p>
          <a:p>
            <a:pPr marL="342900" indent="-342900" algn="l">
              <a:buFont typeface="Arial" panose="020B0604020202020204" pitchFamily="34" charset="0"/>
              <a:buChar char="•"/>
            </a:pPr>
            <a:r>
              <a:rPr lang="en-GB" sz="2500" dirty="0">
                <a:solidFill>
                  <a:schemeClr val="tx1"/>
                </a:solidFill>
              </a:rPr>
              <a:t>Intensive cardiac exercise (1-2 hours a week)?</a:t>
            </a:r>
          </a:p>
          <a:p>
            <a:pPr marL="342900" indent="-342900" algn="l">
              <a:buFont typeface="Arial" panose="020B0604020202020204" pitchFamily="34" charset="0"/>
              <a:buChar char="•"/>
            </a:pPr>
            <a:r>
              <a:rPr lang="en-GB" sz="2500" dirty="0">
                <a:solidFill>
                  <a:schemeClr val="tx1"/>
                </a:solidFill>
              </a:rPr>
              <a:t>Participate in a physical sport?</a:t>
            </a:r>
          </a:p>
          <a:p>
            <a:pPr marL="342900" indent="-342900" algn="l">
              <a:buFont typeface="Arial" panose="020B0604020202020204" pitchFamily="34" charset="0"/>
              <a:buChar char="•"/>
            </a:pPr>
            <a:r>
              <a:rPr lang="en-GB" sz="2500" dirty="0">
                <a:solidFill>
                  <a:schemeClr val="tx1"/>
                </a:solidFill>
              </a:rPr>
              <a:t>10-15 minutes per day of some form of Mindfulness or meditation?</a:t>
            </a:r>
          </a:p>
          <a:p>
            <a:pPr marL="342900" indent="-342900" algn="l">
              <a:buFont typeface="Arial" panose="020B0604020202020204" pitchFamily="34" charset="0"/>
              <a:buChar char="•"/>
            </a:pPr>
            <a:r>
              <a:rPr lang="en-GB" sz="2500" dirty="0">
                <a:solidFill>
                  <a:schemeClr val="tx1"/>
                </a:solidFill>
              </a:rPr>
              <a:t>Drink more than 2 litres of fluid per day?</a:t>
            </a:r>
          </a:p>
          <a:p>
            <a:pPr marL="342900" indent="-342900" algn="l">
              <a:buFont typeface="Arial" panose="020B0604020202020204" pitchFamily="34" charset="0"/>
              <a:buChar char="•"/>
            </a:pPr>
            <a:r>
              <a:rPr lang="en-GB" sz="2500" dirty="0">
                <a:solidFill>
                  <a:schemeClr val="tx1"/>
                </a:solidFill>
              </a:rPr>
              <a:t>Have any absorbing hobbies or interests?</a:t>
            </a:r>
          </a:p>
          <a:p>
            <a:pPr marL="342900" indent="-342900" algn="l">
              <a:buFont typeface="Arial" panose="020B0604020202020204" pitchFamily="34" charset="0"/>
              <a:buChar char="•"/>
            </a:pPr>
            <a:r>
              <a:rPr lang="en-GB" sz="2500" dirty="0">
                <a:solidFill>
                  <a:schemeClr val="tx1"/>
                </a:solidFill>
              </a:rPr>
              <a:t>Regularly eat 3 meals (of whatever size) per day?</a:t>
            </a:r>
          </a:p>
          <a:p>
            <a:pPr marL="342900" indent="-342900" algn="l">
              <a:buFont typeface="Arial" panose="020B0604020202020204" pitchFamily="34" charset="0"/>
              <a:buChar char="•"/>
            </a:pPr>
            <a:r>
              <a:rPr lang="en-GB" sz="2500" dirty="0">
                <a:solidFill>
                  <a:schemeClr val="tx1"/>
                </a:solidFill>
              </a:rPr>
              <a:t>Suffer from gastric complaints, headaches and other minor ailments on a regular basis?</a:t>
            </a:r>
          </a:p>
        </p:txBody>
      </p:sp>
      <p:pic>
        <p:nvPicPr>
          <p:cNvPr id="5" name="Picture 4">
            <a:extLst>
              <a:ext uri="{FF2B5EF4-FFF2-40B4-BE49-F238E27FC236}">
                <a16:creationId xmlns:a16="http://schemas.microsoft.com/office/drawing/2014/main" id="{125CE6B7-6154-4BE7-A660-5EAD7716F96D}"/>
              </a:ext>
            </a:extLst>
          </p:cNvPr>
          <p:cNvPicPr>
            <a:picLocks noChangeAspect="1"/>
          </p:cNvPicPr>
          <p:nvPr/>
        </p:nvPicPr>
        <p:blipFill>
          <a:blip r:embed="rId2"/>
          <a:stretch>
            <a:fillRect/>
          </a:stretch>
        </p:blipFill>
        <p:spPr>
          <a:xfrm>
            <a:off x="4665216" y="6131172"/>
            <a:ext cx="3206774" cy="847417"/>
          </a:xfrm>
          <a:prstGeom prst="rect">
            <a:avLst/>
          </a:prstGeom>
        </p:spPr>
      </p:pic>
    </p:spTree>
    <p:extLst>
      <p:ext uri="{BB962C8B-B14F-4D97-AF65-F5344CB8AC3E}">
        <p14:creationId xmlns:p14="http://schemas.microsoft.com/office/powerpoint/2010/main" val="27202002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EFE452-CDB2-4D16-8AB9-37A8CAEBD32D}"/>
              </a:ext>
            </a:extLst>
          </p:cNvPr>
          <p:cNvSpPr>
            <a:spLocks noGrp="1"/>
          </p:cNvSpPr>
          <p:nvPr>
            <p:ph type="title"/>
          </p:nvPr>
        </p:nvSpPr>
        <p:spPr>
          <a:xfrm>
            <a:off x="1134293" y="108946"/>
            <a:ext cx="6875411" cy="557799"/>
          </a:xfrm>
        </p:spPr>
        <p:txBody>
          <a:bodyPr vert="horz">
            <a:noAutofit/>
          </a:bodyPr>
          <a:lstStyle/>
          <a:p>
            <a:r>
              <a:rPr lang="en-GB" sz="3000" b="1" dirty="0">
                <a:solidFill>
                  <a:schemeClr val="bg1"/>
                </a:solidFill>
              </a:rPr>
              <a:t>Achieving and Encouraging Flow States </a:t>
            </a:r>
            <a:endParaRPr lang="en-GB" sz="3000" dirty="0">
              <a:solidFill>
                <a:schemeClr val="bg1"/>
              </a:solidFill>
            </a:endParaRPr>
          </a:p>
        </p:txBody>
      </p:sp>
      <p:sp>
        <p:nvSpPr>
          <p:cNvPr id="4" name="Content Placeholder 3">
            <a:extLst>
              <a:ext uri="{FF2B5EF4-FFF2-40B4-BE49-F238E27FC236}">
                <a16:creationId xmlns:a16="http://schemas.microsoft.com/office/drawing/2014/main" id="{D05CDB9C-9847-4F70-AD54-0BF06F43504A}"/>
              </a:ext>
            </a:extLst>
          </p:cNvPr>
          <p:cNvSpPr>
            <a:spLocks noGrp="1"/>
          </p:cNvSpPr>
          <p:nvPr>
            <p:ph idx="1"/>
          </p:nvPr>
        </p:nvSpPr>
        <p:spPr>
          <a:xfrm>
            <a:off x="421847" y="1052243"/>
            <a:ext cx="8300301" cy="3915682"/>
          </a:xfrm>
        </p:spPr>
        <p:txBody>
          <a:bodyPr vert="horz">
            <a:noAutofit/>
          </a:bodyPr>
          <a:lstStyle/>
          <a:p>
            <a:pPr marL="342900" indent="-342900"/>
            <a:r>
              <a:rPr lang="en-US" sz="2800" dirty="0"/>
              <a:t>Achieving a sense of flow is an important component of wellbeing and good stress management.  </a:t>
            </a:r>
          </a:p>
          <a:p>
            <a:pPr marL="342900" indent="-342900"/>
            <a:endParaRPr lang="en-US" sz="2800" dirty="0"/>
          </a:p>
          <a:p>
            <a:pPr marL="342900" indent="-342900"/>
            <a:r>
              <a:rPr lang="en-US" sz="2800" dirty="0"/>
              <a:t>Flow experiences require complete immersion in an activity, whether playing a musical instrument, completing a complex technical task, or reading a book (Nakamura and Csikszentmihalyi, 2009).   </a:t>
            </a:r>
          </a:p>
          <a:p>
            <a:pPr marL="342900" indent="-342900"/>
            <a:endParaRPr lang="en-US" sz="2800" dirty="0"/>
          </a:p>
          <a:p>
            <a:pPr marL="342900" indent="-342900"/>
            <a:r>
              <a:rPr lang="en-US" sz="2800" dirty="0"/>
              <a:t>Athletes can often refer to such states as ‘being in the zone’.  </a:t>
            </a:r>
            <a:endParaRPr lang="en-GB" sz="2800" dirty="0"/>
          </a:p>
          <a:p>
            <a:endParaRPr lang="en-GB" sz="2500" dirty="0"/>
          </a:p>
        </p:txBody>
      </p:sp>
      <p:pic>
        <p:nvPicPr>
          <p:cNvPr id="2" name="Picture 1">
            <a:extLst>
              <a:ext uri="{FF2B5EF4-FFF2-40B4-BE49-F238E27FC236}">
                <a16:creationId xmlns:a16="http://schemas.microsoft.com/office/drawing/2014/main" id="{153F94D5-FC69-4707-B96F-E36B2365589B}"/>
              </a:ext>
            </a:extLst>
          </p:cNvPr>
          <p:cNvPicPr>
            <a:picLocks noChangeAspect="1"/>
          </p:cNvPicPr>
          <p:nvPr/>
        </p:nvPicPr>
        <p:blipFill>
          <a:blip r:embed="rId2"/>
          <a:stretch>
            <a:fillRect/>
          </a:stretch>
        </p:blipFill>
        <p:spPr>
          <a:xfrm>
            <a:off x="4572000" y="6134990"/>
            <a:ext cx="3206774" cy="847417"/>
          </a:xfrm>
          <a:prstGeom prst="rect">
            <a:avLst/>
          </a:prstGeom>
        </p:spPr>
      </p:pic>
    </p:spTree>
    <p:extLst>
      <p:ext uri="{BB962C8B-B14F-4D97-AF65-F5344CB8AC3E}">
        <p14:creationId xmlns:p14="http://schemas.microsoft.com/office/powerpoint/2010/main" val="24957956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05CDB9C-9847-4F70-AD54-0BF06F43504A}"/>
              </a:ext>
            </a:extLst>
          </p:cNvPr>
          <p:cNvSpPr>
            <a:spLocks noGrp="1"/>
          </p:cNvSpPr>
          <p:nvPr>
            <p:ph idx="1"/>
          </p:nvPr>
        </p:nvSpPr>
        <p:spPr>
          <a:xfrm>
            <a:off x="457200" y="1413479"/>
            <a:ext cx="8158887" cy="3803372"/>
          </a:xfrm>
        </p:spPr>
        <p:txBody>
          <a:bodyPr vert="horz">
            <a:normAutofit fontScale="85000" lnSpcReduction="20000"/>
          </a:bodyPr>
          <a:lstStyle/>
          <a:p>
            <a:pPr marL="285750" indent="-285750"/>
            <a:r>
              <a:rPr lang="en-US" sz="3500" dirty="0"/>
              <a:t>Flow can also happen within social interactions.</a:t>
            </a:r>
          </a:p>
          <a:p>
            <a:pPr marL="285750" indent="-285750"/>
            <a:endParaRPr lang="en-US" sz="3500" dirty="0"/>
          </a:p>
          <a:p>
            <a:pPr marL="285750" indent="-285750"/>
            <a:r>
              <a:rPr lang="en-US" sz="3500" dirty="0"/>
              <a:t>For example: when one is talking to a good friend or playing with a young child (Csikszentmihalyi, 1990). </a:t>
            </a:r>
          </a:p>
          <a:p>
            <a:pPr marL="285750" indent="-285750"/>
            <a:endParaRPr lang="en-US" sz="3500" dirty="0"/>
          </a:p>
          <a:p>
            <a:pPr marL="285750" indent="-285750"/>
            <a:r>
              <a:rPr lang="en-US" sz="3500" dirty="0"/>
              <a:t>A flow state can also be achieved when the skills and resources available to an individual are fully engaged in managing an activity.</a:t>
            </a:r>
            <a:endParaRPr lang="en-GB" sz="3500" dirty="0"/>
          </a:p>
          <a:p>
            <a:endParaRPr lang="en-GB" sz="2500" dirty="0"/>
          </a:p>
        </p:txBody>
      </p:sp>
      <p:sp>
        <p:nvSpPr>
          <p:cNvPr id="8" name="Title 2">
            <a:extLst>
              <a:ext uri="{FF2B5EF4-FFF2-40B4-BE49-F238E27FC236}">
                <a16:creationId xmlns:a16="http://schemas.microsoft.com/office/drawing/2014/main" id="{E0F23CED-C967-4C42-A342-E9152331EDEF}"/>
              </a:ext>
            </a:extLst>
          </p:cNvPr>
          <p:cNvSpPr txBox="1">
            <a:spLocks/>
          </p:cNvSpPr>
          <p:nvPr/>
        </p:nvSpPr>
        <p:spPr>
          <a:xfrm>
            <a:off x="1588416" y="108946"/>
            <a:ext cx="6191968" cy="557799"/>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3000" b="1" i="0" u="none" strike="noStrike" kern="1200" cap="none" spc="0" normalizeH="0" baseline="0" noProof="0" dirty="0">
                <a:ln>
                  <a:noFill/>
                </a:ln>
                <a:solidFill>
                  <a:prstClr val="white"/>
                </a:solidFill>
                <a:effectLst/>
                <a:uLnTx/>
                <a:uFillTx/>
                <a:latin typeface="Calibri"/>
                <a:ea typeface="+mj-ea"/>
                <a:cs typeface="+mj-cs"/>
              </a:rPr>
              <a:t>Achieving and Encouraging Flow States </a:t>
            </a:r>
            <a:endParaRPr kumimoji="0" lang="en-GB" sz="3000" b="0" i="0" u="none" strike="noStrike" kern="1200" cap="none" spc="0" normalizeH="0" baseline="0" noProof="0" dirty="0">
              <a:ln>
                <a:noFill/>
              </a:ln>
              <a:solidFill>
                <a:prstClr val="white"/>
              </a:solidFill>
              <a:effectLst/>
              <a:uLnTx/>
              <a:uFillTx/>
              <a:latin typeface="Calibri"/>
              <a:ea typeface="+mj-ea"/>
              <a:cs typeface="+mj-cs"/>
            </a:endParaRPr>
          </a:p>
        </p:txBody>
      </p:sp>
      <p:pic>
        <p:nvPicPr>
          <p:cNvPr id="2" name="Picture 1">
            <a:extLst>
              <a:ext uri="{FF2B5EF4-FFF2-40B4-BE49-F238E27FC236}">
                <a16:creationId xmlns:a16="http://schemas.microsoft.com/office/drawing/2014/main" id="{D71E613D-A8AD-43DE-B27E-4152F67C13E6}"/>
              </a:ext>
            </a:extLst>
          </p:cNvPr>
          <p:cNvPicPr>
            <a:picLocks noChangeAspect="1"/>
          </p:cNvPicPr>
          <p:nvPr/>
        </p:nvPicPr>
        <p:blipFill>
          <a:blip r:embed="rId2"/>
          <a:stretch>
            <a:fillRect/>
          </a:stretch>
        </p:blipFill>
        <p:spPr>
          <a:xfrm>
            <a:off x="4684400" y="6106710"/>
            <a:ext cx="3206774" cy="847417"/>
          </a:xfrm>
          <a:prstGeom prst="rect">
            <a:avLst/>
          </a:prstGeom>
        </p:spPr>
      </p:pic>
    </p:spTree>
    <p:extLst>
      <p:ext uri="{BB962C8B-B14F-4D97-AF65-F5344CB8AC3E}">
        <p14:creationId xmlns:p14="http://schemas.microsoft.com/office/powerpoint/2010/main" val="39068521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DF14E6B5-FD26-41D1-99B3-47AA6093E345}"/>
              </a:ext>
            </a:extLst>
          </p:cNvPr>
          <p:cNvPicPr>
            <a:picLocks noGrp="1" noChangeAspect="1"/>
          </p:cNvPicPr>
          <p:nvPr>
            <p:ph idx="1"/>
          </p:nvPr>
        </p:nvPicPr>
        <p:blipFill>
          <a:blip r:embed="rId2"/>
          <a:stretch>
            <a:fillRect/>
          </a:stretch>
        </p:blipFill>
        <p:spPr>
          <a:xfrm>
            <a:off x="1438357" y="1083076"/>
            <a:ext cx="6267286" cy="4691248"/>
          </a:xfrm>
        </p:spPr>
      </p:pic>
      <p:sp>
        <p:nvSpPr>
          <p:cNvPr id="8" name="Title 2">
            <a:extLst>
              <a:ext uri="{FF2B5EF4-FFF2-40B4-BE49-F238E27FC236}">
                <a16:creationId xmlns:a16="http://schemas.microsoft.com/office/drawing/2014/main" id="{E0F23CED-C967-4C42-A342-E9152331EDEF}"/>
              </a:ext>
            </a:extLst>
          </p:cNvPr>
          <p:cNvSpPr txBox="1">
            <a:spLocks/>
          </p:cNvSpPr>
          <p:nvPr/>
        </p:nvSpPr>
        <p:spPr>
          <a:xfrm>
            <a:off x="1588416" y="10947"/>
            <a:ext cx="6191968" cy="557799"/>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3000" b="1" i="0" u="none" strike="noStrike" kern="1200" cap="none" spc="0" normalizeH="0" baseline="0" noProof="0" dirty="0">
                <a:ln>
                  <a:noFill/>
                </a:ln>
                <a:solidFill>
                  <a:prstClr val="white"/>
                </a:solidFill>
                <a:effectLst/>
                <a:uLnTx/>
                <a:uFillTx/>
                <a:latin typeface="Calibri"/>
                <a:ea typeface="+mj-ea"/>
                <a:cs typeface="+mj-cs"/>
              </a:rPr>
              <a:t>Achieving and Encouraging Flow States </a:t>
            </a:r>
            <a:endParaRPr kumimoji="0" lang="en-GB" sz="3000" b="0" i="0" u="none" strike="noStrike" kern="1200" cap="none" spc="0" normalizeH="0" baseline="0" noProof="0" dirty="0">
              <a:ln>
                <a:noFill/>
              </a:ln>
              <a:solidFill>
                <a:prstClr val="white"/>
              </a:solidFill>
              <a:effectLst/>
              <a:uLnTx/>
              <a:uFillTx/>
              <a:latin typeface="Calibri"/>
              <a:ea typeface="+mj-ea"/>
              <a:cs typeface="+mj-cs"/>
            </a:endParaRPr>
          </a:p>
        </p:txBody>
      </p:sp>
      <p:pic>
        <p:nvPicPr>
          <p:cNvPr id="2" name="Picture 1">
            <a:extLst>
              <a:ext uri="{FF2B5EF4-FFF2-40B4-BE49-F238E27FC236}">
                <a16:creationId xmlns:a16="http://schemas.microsoft.com/office/drawing/2014/main" id="{0A5E00D2-C778-4292-96E2-1382264273E1}"/>
              </a:ext>
            </a:extLst>
          </p:cNvPr>
          <p:cNvPicPr>
            <a:picLocks noChangeAspect="1"/>
          </p:cNvPicPr>
          <p:nvPr/>
        </p:nvPicPr>
        <p:blipFill>
          <a:blip r:embed="rId3"/>
          <a:stretch>
            <a:fillRect/>
          </a:stretch>
        </p:blipFill>
        <p:spPr>
          <a:xfrm>
            <a:off x="4572000" y="6116137"/>
            <a:ext cx="3206774" cy="847417"/>
          </a:xfrm>
          <a:prstGeom prst="rect">
            <a:avLst/>
          </a:prstGeom>
        </p:spPr>
      </p:pic>
    </p:spTree>
    <p:extLst>
      <p:ext uri="{BB962C8B-B14F-4D97-AF65-F5344CB8AC3E}">
        <p14:creationId xmlns:p14="http://schemas.microsoft.com/office/powerpoint/2010/main" val="127427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Rectangle 2"/>
          <p:cNvSpPr txBox="1">
            <a:spLocks noGrp="1"/>
          </p:cNvSpPr>
          <p:nvPr>
            <p:ph type="body" idx="1"/>
          </p:nvPr>
        </p:nvSpPr>
        <p:spPr>
          <a:xfrm>
            <a:off x="296945" y="1089651"/>
            <a:ext cx="8479410" cy="4525963"/>
          </a:xfrm>
          <a:prstGeom prst="rect">
            <a:avLst/>
          </a:prstGeom>
        </p:spPr>
        <p:txBody>
          <a:bodyPr>
            <a:noAutofit/>
          </a:bodyPr>
          <a:lstStyle/>
          <a:p>
            <a:pPr>
              <a:buFont typeface="Arial" panose="020B0604020202020204" pitchFamily="34" charset="0"/>
              <a:buChar char="•"/>
            </a:pPr>
            <a:r>
              <a:rPr lang="en-GB" sz="2500" dirty="0"/>
              <a:t>Participants were asked to write down three things that went well each day and their causes every night for one week (Seligman, 2005).</a:t>
            </a:r>
          </a:p>
          <a:p>
            <a:pPr>
              <a:buFont typeface="Arial" panose="020B0604020202020204" pitchFamily="34" charset="0"/>
              <a:buChar char="•"/>
            </a:pPr>
            <a:r>
              <a:rPr lang="en-GB" sz="2500" dirty="0"/>
              <a:t>In addition they were asked to provide a causal explanation for each good thing.</a:t>
            </a:r>
          </a:p>
          <a:p>
            <a:pPr>
              <a:buClrTx/>
              <a:buSzPct val="75000"/>
              <a:buFont typeface="Arial" panose="020B0604020202020204" pitchFamily="34" charset="0"/>
              <a:buChar char="•"/>
            </a:pPr>
            <a:r>
              <a:rPr lang="en-GB" sz="2500" dirty="0"/>
              <a:t>You can see how Seligman’s ideas can be translated to school/home environments.</a:t>
            </a:r>
          </a:p>
          <a:p>
            <a:pPr>
              <a:buClrTx/>
              <a:buSzPct val="75000"/>
              <a:buFont typeface="Arial" panose="020B0604020202020204" pitchFamily="34" charset="0"/>
              <a:buChar char="•"/>
            </a:pPr>
            <a:r>
              <a:rPr lang="en-GB" sz="2500" dirty="0"/>
              <a:t>For 1 week at the end of each day, staff could write about 3 positive things that occurred in their day.</a:t>
            </a:r>
          </a:p>
          <a:p>
            <a:pPr>
              <a:buClrTx/>
              <a:buSzPct val="75000"/>
              <a:buFont typeface="Arial" panose="020B0604020202020204" pitchFamily="34" charset="0"/>
              <a:buChar char="•"/>
            </a:pPr>
            <a:r>
              <a:rPr lang="en-GB" sz="2500" dirty="0"/>
              <a:t>You can also ask them to describe 3 things that made them smile.</a:t>
            </a:r>
          </a:p>
        </p:txBody>
      </p:sp>
      <p:sp>
        <p:nvSpPr>
          <p:cNvPr id="6" name="Rectangle 1">
            <a:extLst>
              <a:ext uri="{FF2B5EF4-FFF2-40B4-BE49-F238E27FC236}">
                <a16:creationId xmlns:a16="http://schemas.microsoft.com/office/drawing/2014/main" id="{758BA5B3-73B3-4DEF-864A-76A258C4F5C3}"/>
              </a:ext>
            </a:extLst>
          </p:cNvPr>
          <p:cNvSpPr txBox="1">
            <a:spLocks/>
          </p:cNvSpPr>
          <p:nvPr/>
        </p:nvSpPr>
        <p:spPr>
          <a:xfrm>
            <a:off x="626882" y="22756"/>
            <a:ext cx="6191968" cy="557799"/>
          </a:xfrm>
          <a:prstGeom prst="rect">
            <a:avLst/>
          </a:prstGeom>
        </p:spPr>
        <p:txBody>
          <a:bodyPr vert="horz" wrap="none" lIns="91440" tIns="45720" rIns="91440" bIns="45720" rtlCol="0" anchor="ctr">
            <a:noAutofit/>
          </a:bodyPr>
          <a:lstStyle>
            <a:lvl1pPr algn="ctr" defTabSz="868680" rtl="0" eaLnBrk="1" latinLnBrk="0" hangingPunct="1">
              <a:spcBef>
                <a:spcPct val="0"/>
              </a:spcBef>
              <a:buNone/>
              <a:defRPr sz="4180" kern="1200" cap="none">
                <a:solidFill>
                  <a:schemeClr val="tx1"/>
                </a:solidFill>
                <a:latin typeface="+mj-lt"/>
                <a:ea typeface="+mj-ea"/>
                <a:cs typeface="+mj-cs"/>
              </a:defRPr>
            </a:lvl1pPr>
          </a:lstStyle>
          <a:p>
            <a:pPr marL="0" marR="0" lvl="0" indent="0" algn="l" defTabSz="868680" rtl="0" eaLnBrk="1" fontAlgn="auto" latinLnBrk="0" hangingPunct="1">
              <a:lnSpc>
                <a:spcPct val="100000"/>
              </a:lnSpc>
              <a:spcBef>
                <a:spcPct val="0"/>
              </a:spcBef>
              <a:spcAft>
                <a:spcPts val="0"/>
              </a:spcAft>
              <a:buClrTx/>
              <a:buSzTx/>
              <a:buFontTx/>
              <a:buNone/>
              <a:tabLst/>
              <a:defRPr/>
            </a:pPr>
            <a:r>
              <a:rPr kumimoji="0" lang="en-GB" sz="3000" b="1" i="0" u="none" strike="noStrike" kern="1200" cap="none" spc="0" normalizeH="0" baseline="0" noProof="0" dirty="0">
                <a:ln>
                  <a:noFill/>
                </a:ln>
                <a:solidFill>
                  <a:prstClr val="white"/>
                </a:solidFill>
                <a:effectLst/>
                <a:uLnTx/>
                <a:uFillTx/>
                <a:latin typeface="Calibri"/>
                <a:ea typeface="+mj-ea"/>
                <a:cs typeface="+mj-cs"/>
              </a:rPr>
              <a:t>Positive Psychology - Three Good Things Exercise</a:t>
            </a:r>
          </a:p>
        </p:txBody>
      </p:sp>
    </p:spTree>
    <p:extLst>
      <p:ext uri="{BB962C8B-B14F-4D97-AF65-F5344CB8AC3E}">
        <p14:creationId xmlns:p14="http://schemas.microsoft.com/office/powerpoint/2010/main" val="25685958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Rectangle 2"/>
          <p:cNvSpPr txBox="1">
            <a:spLocks noGrp="1"/>
          </p:cNvSpPr>
          <p:nvPr>
            <p:ph type="body" idx="1"/>
          </p:nvPr>
        </p:nvSpPr>
        <p:spPr>
          <a:xfrm>
            <a:off x="148472" y="3961249"/>
            <a:ext cx="8847055" cy="2158875"/>
          </a:xfrm>
          <a:prstGeom prst="rect">
            <a:avLst/>
          </a:prstGeom>
        </p:spPr>
        <p:txBody>
          <a:bodyPr>
            <a:noAutofit/>
          </a:bodyPr>
          <a:lstStyle/>
          <a:p>
            <a:pPr marL="342900" indent="-342900">
              <a:buClrTx/>
              <a:buSzPct val="75000"/>
            </a:pPr>
            <a:r>
              <a:rPr lang="en-GB" sz="2500" dirty="0"/>
              <a:t>Seligman’s PERMA model of positive psychology is a useful tool for frontline staff to employ</a:t>
            </a:r>
          </a:p>
          <a:p>
            <a:pPr marL="342900" indent="-342900">
              <a:buClrTx/>
              <a:buSzPct val="75000"/>
            </a:pPr>
            <a:r>
              <a:rPr lang="en-GB" sz="2500" dirty="0"/>
              <a:t>Focus on positive recording, moments of happiness and building meaningful relationships with the young people we support</a:t>
            </a:r>
          </a:p>
        </p:txBody>
      </p:sp>
      <p:sp>
        <p:nvSpPr>
          <p:cNvPr id="6" name="Rectangle 1">
            <a:extLst>
              <a:ext uri="{FF2B5EF4-FFF2-40B4-BE49-F238E27FC236}">
                <a16:creationId xmlns:a16="http://schemas.microsoft.com/office/drawing/2014/main" id="{758BA5B3-73B3-4DEF-864A-76A258C4F5C3}"/>
              </a:ext>
            </a:extLst>
          </p:cNvPr>
          <p:cNvSpPr txBox="1">
            <a:spLocks/>
          </p:cNvSpPr>
          <p:nvPr/>
        </p:nvSpPr>
        <p:spPr>
          <a:xfrm>
            <a:off x="1476016" y="0"/>
            <a:ext cx="6191968" cy="557799"/>
          </a:xfrm>
          <a:prstGeom prst="rect">
            <a:avLst/>
          </a:prstGeom>
        </p:spPr>
        <p:txBody>
          <a:bodyPr vert="horz" wrap="none" lIns="91440" tIns="45720" rIns="91440" bIns="45720" rtlCol="0" anchor="ctr">
            <a:noAutofit/>
          </a:bodyPr>
          <a:lstStyle>
            <a:lvl1pPr algn="ctr" defTabSz="868680" rtl="0" eaLnBrk="1" latinLnBrk="0" hangingPunct="1">
              <a:spcBef>
                <a:spcPct val="0"/>
              </a:spcBef>
              <a:buNone/>
              <a:defRPr sz="4180" kern="1200" cap="none">
                <a:solidFill>
                  <a:schemeClr val="tx1"/>
                </a:solidFill>
                <a:latin typeface="+mj-lt"/>
                <a:ea typeface="+mj-ea"/>
                <a:cs typeface="+mj-cs"/>
              </a:defRPr>
            </a:lvl1pPr>
          </a:lstStyle>
          <a:p>
            <a:pPr marL="0" marR="0" lvl="0" indent="0" defTabSz="868680" rtl="0" eaLnBrk="1" fontAlgn="auto" latinLnBrk="0" hangingPunct="1">
              <a:lnSpc>
                <a:spcPct val="100000"/>
              </a:lnSpc>
              <a:spcBef>
                <a:spcPct val="0"/>
              </a:spcBef>
              <a:spcAft>
                <a:spcPts val="0"/>
              </a:spcAft>
              <a:buClrTx/>
              <a:buSzTx/>
              <a:buFontTx/>
              <a:buNone/>
              <a:tabLst/>
              <a:defRPr/>
            </a:pPr>
            <a:r>
              <a:rPr kumimoji="0" lang="en-GB" sz="3000" b="1" i="0" u="none" strike="noStrike" kern="1200" cap="none" spc="0" normalizeH="0" baseline="0" noProof="0" dirty="0">
                <a:ln>
                  <a:noFill/>
                </a:ln>
                <a:solidFill>
                  <a:prstClr val="white"/>
                </a:solidFill>
                <a:effectLst/>
                <a:uLnTx/>
                <a:uFillTx/>
                <a:latin typeface="Calibri"/>
                <a:ea typeface="+mj-ea"/>
                <a:cs typeface="+mj-cs"/>
              </a:rPr>
              <a:t>Positive Psychology – The PERMA Model </a:t>
            </a:r>
          </a:p>
        </p:txBody>
      </p:sp>
      <p:pic>
        <p:nvPicPr>
          <p:cNvPr id="4" name="Picture 3">
            <a:extLst>
              <a:ext uri="{FF2B5EF4-FFF2-40B4-BE49-F238E27FC236}">
                <a16:creationId xmlns:a16="http://schemas.microsoft.com/office/drawing/2014/main" id="{AD62BA86-22CC-4379-B8FC-4F1D2858983A}"/>
              </a:ext>
            </a:extLst>
          </p:cNvPr>
          <p:cNvPicPr>
            <a:picLocks noChangeAspect="1"/>
          </p:cNvPicPr>
          <p:nvPr/>
        </p:nvPicPr>
        <p:blipFill>
          <a:blip r:embed="rId2"/>
          <a:stretch>
            <a:fillRect/>
          </a:stretch>
        </p:blipFill>
        <p:spPr>
          <a:xfrm>
            <a:off x="1214000" y="917533"/>
            <a:ext cx="6715998" cy="2886701"/>
          </a:xfrm>
          <a:prstGeom prst="rect">
            <a:avLst/>
          </a:prstGeom>
        </p:spPr>
      </p:pic>
    </p:spTree>
    <p:extLst>
      <p:ext uri="{BB962C8B-B14F-4D97-AF65-F5344CB8AC3E}">
        <p14:creationId xmlns:p14="http://schemas.microsoft.com/office/powerpoint/2010/main" val="40467841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Rectangle 2"/>
          <p:cNvSpPr txBox="1">
            <a:spLocks noGrp="1"/>
          </p:cNvSpPr>
          <p:nvPr>
            <p:ph type="body" idx="1"/>
          </p:nvPr>
        </p:nvSpPr>
        <p:spPr>
          <a:xfrm>
            <a:off x="445167" y="870565"/>
            <a:ext cx="8253664" cy="1537182"/>
          </a:xfrm>
          <a:prstGeom prst="rect">
            <a:avLst/>
          </a:prstGeom>
        </p:spPr>
        <p:txBody>
          <a:bodyPr>
            <a:noAutofit/>
          </a:bodyPr>
          <a:lstStyle/>
          <a:p>
            <a:pPr marL="0" indent="0">
              <a:buClrTx/>
              <a:buSzPct val="75000"/>
              <a:buNone/>
            </a:pPr>
            <a:r>
              <a:rPr lang="en-GB" dirty="0"/>
              <a:t>‘The Happy School’ – Celebrating moments of happiness leads to a genuine and happy school ethos</a:t>
            </a:r>
            <a:br>
              <a:rPr lang="en-GB" dirty="0"/>
            </a:br>
            <a:endParaRPr lang="en-GB" sz="4000" dirty="0"/>
          </a:p>
          <a:p>
            <a:pPr marL="0" indent="0">
              <a:buClrTx/>
              <a:buSzPct val="75000"/>
              <a:buNone/>
            </a:pPr>
            <a:r>
              <a:rPr lang="en-GB" dirty="0"/>
              <a:t>Exercise: </a:t>
            </a:r>
          </a:p>
          <a:p>
            <a:pPr marL="0" indent="0">
              <a:buClrTx/>
              <a:buSzPct val="75000"/>
              <a:buNone/>
            </a:pPr>
            <a:r>
              <a:rPr lang="en-GB" dirty="0"/>
              <a:t>Consider moments of happiness that have occurred previously in your school setting.</a:t>
            </a:r>
          </a:p>
          <a:p>
            <a:pPr marL="0" indent="0">
              <a:buClrTx/>
              <a:buSzPct val="75000"/>
              <a:buNone/>
            </a:pPr>
            <a:r>
              <a:rPr lang="en-GB" dirty="0"/>
              <a:t>What strategies can we use to increase moments of happiness like these?</a:t>
            </a:r>
          </a:p>
        </p:txBody>
      </p:sp>
      <p:sp>
        <p:nvSpPr>
          <p:cNvPr id="6" name="Rectangle 1">
            <a:extLst>
              <a:ext uri="{FF2B5EF4-FFF2-40B4-BE49-F238E27FC236}">
                <a16:creationId xmlns:a16="http://schemas.microsoft.com/office/drawing/2014/main" id="{758BA5B3-73B3-4DEF-864A-76A258C4F5C3}"/>
              </a:ext>
            </a:extLst>
          </p:cNvPr>
          <p:cNvSpPr txBox="1">
            <a:spLocks/>
          </p:cNvSpPr>
          <p:nvPr/>
        </p:nvSpPr>
        <p:spPr>
          <a:xfrm>
            <a:off x="1476015" y="22756"/>
            <a:ext cx="6191968" cy="557799"/>
          </a:xfrm>
          <a:prstGeom prst="rect">
            <a:avLst/>
          </a:prstGeom>
        </p:spPr>
        <p:txBody>
          <a:bodyPr vert="horz" wrap="none" lIns="91440" tIns="45720" rIns="91440" bIns="45720" rtlCol="0" anchor="ctr">
            <a:noAutofit/>
          </a:bodyPr>
          <a:lstStyle>
            <a:lvl1pPr algn="ctr" defTabSz="868680" rtl="0" eaLnBrk="1" latinLnBrk="0" hangingPunct="1">
              <a:spcBef>
                <a:spcPct val="0"/>
              </a:spcBef>
              <a:buNone/>
              <a:defRPr sz="4180" kern="1200" cap="none">
                <a:solidFill>
                  <a:schemeClr val="tx1"/>
                </a:solidFill>
                <a:latin typeface="+mj-lt"/>
                <a:ea typeface="+mj-ea"/>
                <a:cs typeface="+mj-cs"/>
              </a:defRPr>
            </a:lvl1pPr>
          </a:lstStyle>
          <a:p>
            <a:pPr marL="0" marR="0" lvl="0" indent="0" defTabSz="868680" rtl="0" eaLnBrk="1" fontAlgn="auto" latinLnBrk="0" hangingPunct="1">
              <a:lnSpc>
                <a:spcPct val="100000"/>
              </a:lnSpc>
              <a:spcBef>
                <a:spcPct val="0"/>
              </a:spcBef>
              <a:spcAft>
                <a:spcPts val="0"/>
              </a:spcAft>
              <a:buClrTx/>
              <a:buSzTx/>
              <a:buFontTx/>
              <a:buNone/>
              <a:tabLst/>
              <a:defRPr/>
            </a:pPr>
            <a:r>
              <a:rPr kumimoji="0" lang="en-GB" sz="3000" b="1" i="0" u="none" strike="noStrike" kern="1200" cap="none" spc="0" normalizeH="0" baseline="0" noProof="0" dirty="0">
                <a:ln>
                  <a:noFill/>
                </a:ln>
                <a:solidFill>
                  <a:prstClr val="white"/>
                </a:solidFill>
                <a:effectLst/>
                <a:uLnTx/>
                <a:uFillTx/>
                <a:latin typeface="Calibri"/>
                <a:ea typeface="+mj-ea"/>
                <a:cs typeface="+mj-cs"/>
              </a:rPr>
              <a:t>Positive Psychology – Happiness </a:t>
            </a:r>
          </a:p>
        </p:txBody>
      </p:sp>
    </p:spTree>
    <p:extLst>
      <p:ext uri="{BB962C8B-B14F-4D97-AF65-F5344CB8AC3E}">
        <p14:creationId xmlns:p14="http://schemas.microsoft.com/office/powerpoint/2010/main" val="2935849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14840"/>
            <a:ext cx="8229600" cy="1143000"/>
          </a:xfrm>
        </p:spPr>
        <p:txBody>
          <a:bodyPr>
            <a:normAutofit/>
          </a:bodyPr>
          <a:lstStyle/>
          <a:p>
            <a:r>
              <a:rPr lang="en-US" sz="3000" b="1" dirty="0">
                <a:solidFill>
                  <a:schemeClr val="bg1"/>
                </a:solidFill>
                <a:effectLst/>
                <a:cs typeface="Arial"/>
              </a:rPr>
              <a:t>Why Can </a:t>
            </a:r>
            <a:r>
              <a:rPr lang="en-US" sz="3000" b="1" dirty="0">
                <a:solidFill>
                  <a:schemeClr val="bg1"/>
                </a:solidFill>
                <a:cs typeface="Arial"/>
              </a:rPr>
              <a:t>S</a:t>
            </a:r>
            <a:r>
              <a:rPr lang="en-US" sz="3000" b="1" dirty="0">
                <a:solidFill>
                  <a:schemeClr val="bg1"/>
                </a:solidFill>
                <a:effectLst/>
                <a:cs typeface="Arial"/>
              </a:rPr>
              <a:t>chool Be </a:t>
            </a:r>
            <a:r>
              <a:rPr lang="en-US" sz="3000" b="1" dirty="0">
                <a:solidFill>
                  <a:schemeClr val="bg1"/>
                </a:solidFill>
                <a:cs typeface="Arial"/>
              </a:rPr>
              <a:t>S</a:t>
            </a:r>
            <a:r>
              <a:rPr lang="en-US" sz="3000" b="1" dirty="0">
                <a:solidFill>
                  <a:schemeClr val="bg1"/>
                </a:solidFill>
                <a:effectLst/>
                <a:cs typeface="Arial"/>
              </a:rPr>
              <a:t>uch a Challenging </a:t>
            </a:r>
            <a:r>
              <a:rPr lang="en-US" sz="3000" b="1" dirty="0">
                <a:solidFill>
                  <a:schemeClr val="bg1"/>
                </a:solidFill>
                <a:cs typeface="Arial"/>
              </a:rPr>
              <a:t>P</a:t>
            </a:r>
            <a:r>
              <a:rPr lang="en-US" sz="3000" b="1" dirty="0">
                <a:solidFill>
                  <a:schemeClr val="bg1"/>
                </a:solidFill>
                <a:effectLst/>
                <a:cs typeface="Arial"/>
              </a:rPr>
              <a:t>lace?</a:t>
            </a:r>
          </a:p>
        </p:txBody>
      </p:sp>
      <p:sp>
        <p:nvSpPr>
          <p:cNvPr id="3" name="Content Placeholder 2"/>
          <p:cNvSpPr>
            <a:spLocks noGrp="1"/>
          </p:cNvSpPr>
          <p:nvPr>
            <p:ph idx="1"/>
          </p:nvPr>
        </p:nvSpPr>
        <p:spPr>
          <a:xfrm>
            <a:off x="136103" y="712244"/>
            <a:ext cx="8923055" cy="5434281"/>
          </a:xfrm>
        </p:spPr>
        <p:txBody>
          <a:bodyPr>
            <a:normAutofit fontScale="70000" lnSpcReduction="20000"/>
          </a:bodyPr>
          <a:lstStyle/>
          <a:p>
            <a:pPr marL="0" indent="0">
              <a:buClrTx/>
              <a:buSzPct val="75000"/>
              <a:buNone/>
              <a:defRPr/>
            </a:pPr>
            <a:r>
              <a:rPr lang="en-US" dirty="0">
                <a:ea typeface="ＭＳ Ｐゴシック" pitchFamily="-65" charset="-128"/>
                <a:cs typeface="Arial"/>
              </a:rPr>
              <a:t>F</a:t>
            </a:r>
            <a:r>
              <a:rPr lang="en-US" dirty="0">
                <a:cs typeface="Arial"/>
              </a:rPr>
              <a:t>or the peer group</a:t>
            </a:r>
          </a:p>
          <a:p>
            <a:pPr lvl="1">
              <a:buClrTx/>
              <a:buSzPct val="90000"/>
              <a:buFont typeface="Arial" pitchFamily="34" charset="0"/>
              <a:buChar char="•"/>
              <a:defRPr/>
            </a:pPr>
            <a:r>
              <a:rPr lang="en-US" sz="3200" dirty="0">
                <a:cs typeface="Arial"/>
              </a:rPr>
              <a:t>Lack of understanding</a:t>
            </a:r>
          </a:p>
          <a:p>
            <a:pPr lvl="1">
              <a:buClrTx/>
              <a:buSzPct val="90000"/>
              <a:buFont typeface="Arial" pitchFamily="34" charset="0"/>
              <a:buChar char="•"/>
              <a:defRPr/>
            </a:pPr>
            <a:r>
              <a:rPr lang="en-US" sz="3200" dirty="0">
                <a:cs typeface="Arial"/>
              </a:rPr>
              <a:t>Resenting extra attention</a:t>
            </a:r>
          </a:p>
          <a:p>
            <a:pPr lvl="1">
              <a:buClrTx/>
              <a:buSzPct val="90000"/>
              <a:buFont typeface="Arial" pitchFamily="34" charset="0"/>
              <a:buChar char="•"/>
              <a:defRPr/>
            </a:pPr>
            <a:r>
              <a:rPr lang="en-US" sz="3200" dirty="0">
                <a:cs typeface="Arial"/>
              </a:rPr>
              <a:t>Social advances that are ignored or rejected</a:t>
            </a:r>
          </a:p>
          <a:p>
            <a:pPr lvl="1">
              <a:buClrTx/>
              <a:buSzPct val="90000"/>
              <a:buFont typeface="Arial" pitchFamily="34" charset="0"/>
              <a:buChar char="•"/>
              <a:defRPr/>
            </a:pPr>
            <a:r>
              <a:rPr lang="en-US" sz="3200" dirty="0">
                <a:cs typeface="Arial"/>
              </a:rPr>
              <a:t>Distraction or disruption</a:t>
            </a:r>
          </a:p>
          <a:p>
            <a:pPr lvl="1">
              <a:buClrTx/>
              <a:buSzPct val="90000"/>
              <a:buFont typeface="Arial" pitchFamily="34" charset="0"/>
              <a:buChar char="•"/>
              <a:defRPr/>
            </a:pPr>
            <a:r>
              <a:rPr lang="en-US" sz="3200" dirty="0">
                <a:cs typeface="Arial"/>
              </a:rPr>
              <a:t>Feeling that double standards are applied (‘getting away’ with things)</a:t>
            </a:r>
          </a:p>
          <a:p>
            <a:pPr lvl="1">
              <a:buClrTx/>
              <a:buSzPct val="90000"/>
              <a:buFont typeface="Arial" pitchFamily="34" charset="0"/>
              <a:buChar char="•"/>
              <a:defRPr/>
            </a:pPr>
            <a:r>
              <a:rPr lang="en-US" sz="3200" dirty="0">
                <a:cs typeface="Arial"/>
              </a:rPr>
              <a:t>Being nervous or fearful</a:t>
            </a:r>
          </a:p>
          <a:p>
            <a:pPr lvl="1">
              <a:buClrTx/>
              <a:buSzPct val="90000"/>
              <a:buFont typeface="Arial" pitchFamily="34" charset="0"/>
              <a:buChar char="•"/>
              <a:defRPr/>
            </a:pPr>
            <a:r>
              <a:rPr lang="en-US" sz="3200" dirty="0">
                <a:cs typeface="Arial"/>
              </a:rPr>
              <a:t>Ignoring, teasing, winding up, bullying (Morewood, Humphrey &amp; Symes, 2011)</a:t>
            </a:r>
          </a:p>
          <a:p>
            <a:pPr marL="457200" lvl="1" indent="0">
              <a:buClrTx/>
              <a:buSzPct val="90000"/>
              <a:buNone/>
              <a:defRPr/>
            </a:pPr>
            <a:endParaRPr lang="en-US" sz="3200" dirty="0">
              <a:cs typeface="Arial"/>
            </a:endParaRPr>
          </a:p>
          <a:p>
            <a:pPr marL="0" lvl="0" indent="0">
              <a:buSzPct val="75000"/>
              <a:buNone/>
            </a:pPr>
            <a:r>
              <a:rPr lang="en-US" dirty="0">
                <a:solidFill>
                  <a:prstClr val="black"/>
                </a:solidFill>
                <a:cs typeface="Arial"/>
              </a:rPr>
              <a:t>For staff and parents</a:t>
            </a:r>
          </a:p>
          <a:p>
            <a:pPr lvl="2">
              <a:buSzPct val="90000"/>
            </a:pPr>
            <a:r>
              <a:rPr lang="en-US" sz="3200" dirty="0">
                <a:solidFill>
                  <a:prstClr val="black"/>
                </a:solidFill>
                <a:cs typeface="Arial"/>
              </a:rPr>
              <a:t>Gaining, maintaining and refocusing attention</a:t>
            </a:r>
          </a:p>
          <a:p>
            <a:pPr lvl="2">
              <a:buSzPct val="90000"/>
            </a:pPr>
            <a:r>
              <a:rPr lang="en-US" sz="3200" dirty="0">
                <a:solidFill>
                  <a:prstClr val="black"/>
                </a:solidFill>
                <a:cs typeface="Arial"/>
              </a:rPr>
              <a:t>Motivation</a:t>
            </a:r>
          </a:p>
          <a:p>
            <a:pPr lvl="2">
              <a:buSzPct val="90000"/>
            </a:pPr>
            <a:r>
              <a:rPr lang="en-US" sz="3200" dirty="0">
                <a:solidFill>
                  <a:prstClr val="black"/>
                </a:solidFill>
                <a:cs typeface="Arial"/>
              </a:rPr>
              <a:t>Differentiation of language and/or curriculum</a:t>
            </a:r>
          </a:p>
          <a:p>
            <a:pPr lvl="2">
              <a:buSzPct val="90000"/>
            </a:pPr>
            <a:r>
              <a:rPr lang="en-US" sz="3200" dirty="0">
                <a:solidFill>
                  <a:prstClr val="black"/>
                </a:solidFill>
                <a:cs typeface="Arial"/>
              </a:rPr>
              <a:t>Managing </a:t>
            </a:r>
            <a:r>
              <a:rPr lang="en-US" sz="3200" dirty="0" err="1">
                <a:solidFill>
                  <a:prstClr val="black"/>
                </a:solidFill>
                <a:cs typeface="Arial"/>
              </a:rPr>
              <a:t>behaviour</a:t>
            </a:r>
            <a:r>
              <a:rPr lang="en-US" sz="3200" dirty="0">
                <a:solidFill>
                  <a:prstClr val="black"/>
                </a:solidFill>
                <a:cs typeface="Arial"/>
              </a:rPr>
              <a:t>   ***WARNING***</a:t>
            </a:r>
          </a:p>
          <a:p>
            <a:pPr lvl="2">
              <a:buSzPct val="90000"/>
            </a:pPr>
            <a:r>
              <a:rPr lang="en-US" sz="3200" dirty="0">
                <a:solidFill>
                  <a:prstClr val="black"/>
                </a:solidFill>
                <a:cs typeface="Arial"/>
              </a:rPr>
              <a:t>Accommodating special interests</a:t>
            </a:r>
            <a:endParaRPr lang="en-US" sz="3200" dirty="0">
              <a:cs typeface="Arial"/>
            </a:endParaRPr>
          </a:p>
          <a:p>
            <a:pPr marL="457200" lvl="1" indent="0">
              <a:buNone/>
              <a:defRPr/>
            </a:pPr>
            <a:endParaRPr lang="en-US" sz="1700" dirty="0">
              <a:latin typeface="Arial"/>
              <a:ea typeface="ＭＳ Ｐゴシック" pitchFamily="-65" charset="-128"/>
              <a:cs typeface="Arial"/>
            </a:endParaRPr>
          </a:p>
        </p:txBody>
      </p:sp>
    </p:spTree>
    <p:extLst>
      <p:ext uri="{BB962C8B-B14F-4D97-AF65-F5344CB8AC3E}">
        <p14:creationId xmlns:p14="http://schemas.microsoft.com/office/powerpoint/2010/main" val="3682799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a:extLst>
              <a:ext uri="{FF2B5EF4-FFF2-40B4-BE49-F238E27FC236}">
                <a16:creationId xmlns:a16="http://schemas.microsoft.com/office/drawing/2014/main" id="{3A8EC5D2-6D49-3695-1627-FF8336926AEF}"/>
              </a:ext>
            </a:extLst>
          </p:cNvPr>
          <p:cNvCxnSpPr/>
          <p:nvPr/>
        </p:nvCxnSpPr>
        <p:spPr>
          <a:xfrm flipV="1">
            <a:off x="1278082" y="1132609"/>
            <a:ext cx="0" cy="4551218"/>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7" name="Straight Arrow Connector 6">
            <a:extLst>
              <a:ext uri="{FF2B5EF4-FFF2-40B4-BE49-F238E27FC236}">
                <a16:creationId xmlns:a16="http://schemas.microsoft.com/office/drawing/2014/main" id="{45692CA3-8F07-6F3B-D4DB-979C7BD89035}"/>
              </a:ext>
            </a:extLst>
          </p:cNvPr>
          <p:cNvCxnSpPr/>
          <p:nvPr/>
        </p:nvCxnSpPr>
        <p:spPr>
          <a:xfrm>
            <a:off x="1059873" y="5361709"/>
            <a:ext cx="7034645" cy="0"/>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8" name="TextBox 7">
            <a:extLst>
              <a:ext uri="{FF2B5EF4-FFF2-40B4-BE49-F238E27FC236}">
                <a16:creationId xmlns:a16="http://schemas.microsoft.com/office/drawing/2014/main" id="{FE687E45-60E1-D2F3-FF10-8842E6685D30}"/>
              </a:ext>
            </a:extLst>
          </p:cNvPr>
          <p:cNvSpPr txBox="1"/>
          <p:nvPr/>
        </p:nvSpPr>
        <p:spPr>
          <a:xfrm>
            <a:off x="145473" y="1226127"/>
            <a:ext cx="914400" cy="369332"/>
          </a:xfrm>
          <a:prstGeom prst="rect">
            <a:avLst/>
          </a:prstGeom>
          <a:noFill/>
        </p:spPr>
        <p:txBody>
          <a:bodyPr wrap="square" rtlCol="0">
            <a:spAutoFit/>
          </a:bodyPr>
          <a:lstStyle/>
          <a:p>
            <a:pPr algn="ctr"/>
            <a:r>
              <a:rPr lang="en-GB" dirty="0"/>
              <a:t>Stress</a:t>
            </a:r>
          </a:p>
        </p:txBody>
      </p:sp>
      <p:sp>
        <p:nvSpPr>
          <p:cNvPr id="9" name="TextBox 8">
            <a:extLst>
              <a:ext uri="{FF2B5EF4-FFF2-40B4-BE49-F238E27FC236}">
                <a16:creationId xmlns:a16="http://schemas.microsoft.com/office/drawing/2014/main" id="{B23EEE43-E71F-14FB-1115-C170531F36DC}"/>
              </a:ext>
            </a:extLst>
          </p:cNvPr>
          <p:cNvSpPr txBox="1"/>
          <p:nvPr/>
        </p:nvSpPr>
        <p:spPr>
          <a:xfrm>
            <a:off x="7031182" y="5499161"/>
            <a:ext cx="914400" cy="369332"/>
          </a:xfrm>
          <a:prstGeom prst="rect">
            <a:avLst/>
          </a:prstGeom>
          <a:noFill/>
        </p:spPr>
        <p:txBody>
          <a:bodyPr wrap="square" rtlCol="0">
            <a:spAutoFit/>
          </a:bodyPr>
          <a:lstStyle/>
          <a:p>
            <a:pPr algn="ctr"/>
            <a:r>
              <a:rPr lang="en-GB" dirty="0"/>
              <a:t>Time</a:t>
            </a:r>
          </a:p>
        </p:txBody>
      </p:sp>
      <p:cxnSp>
        <p:nvCxnSpPr>
          <p:cNvPr id="11" name="Straight Connector 10">
            <a:extLst>
              <a:ext uri="{FF2B5EF4-FFF2-40B4-BE49-F238E27FC236}">
                <a16:creationId xmlns:a16="http://schemas.microsoft.com/office/drawing/2014/main" id="{A9DC1A4E-AB35-22B4-9DA5-7368C847F540}"/>
              </a:ext>
            </a:extLst>
          </p:cNvPr>
          <p:cNvCxnSpPr/>
          <p:nvPr/>
        </p:nvCxnSpPr>
        <p:spPr>
          <a:xfrm>
            <a:off x="966355" y="2067791"/>
            <a:ext cx="7543800" cy="0"/>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TextBox 2">
            <a:extLst>
              <a:ext uri="{FF2B5EF4-FFF2-40B4-BE49-F238E27FC236}">
                <a16:creationId xmlns:a16="http://schemas.microsoft.com/office/drawing/2014/main" id="{70A3844C-C234-9AD4-0D46-4D3BA1E86ED3}"/>
              </a:ext>
            </a:extLst>
          </p:cNvPr>
          <p:cNvSpPr txBox="1"/>
          <p:nvPr/>
        </p:nvSpPr>
        <p:spPr>
          <a:xfrm>
            <a:off x="2609386" y="149870"/>
            <a:ext cx="4572000" cy="369332"/>
          </a:xfrm>
          <a:prstGeom prst="rect">
            <a:avLst/>
          </a:prstGeom>
          <a:noFill/>
        </p:spPr>
        <p:txBody>
          <a:bodyPr wrap="square">
            <a:spAutoFit/>
          </a:bodyPr>
          <a:lstStyle/>
          <a:p>
            <a:pPr algn="ctr"/>
            <a:r>
              <a:rPr lang="en-GB" dirty="0">
                <a:solidFill>
                  <a:schemeClr val="bg1"/>
                </a:solidFill>
              </a:rPr>
              <a:t>www.youtube.com/watch?v=jTSsT8ixdrw</a:t>
            </a:r>
          </a:p>
        </p:txBody>
      </p:sp>
    </p:spTree>
    <p:extLst>
      <p:ext uri="{BB962C8B-B14F-4D97-AF65-F5344CB8AC3E}">
        <p14:creationId xmlns:p14="http://schemas.microsoft.com/office/powerpoint/2010/main" val="15980468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1166018"/>
            <a:ext cx="3384376" cy="4525963"/>
          </a:xfrm>
        </p:spPr>
        <p:txBody>
          <a:bodyPr>
            <a:normAutofit fontScale="92500"/>
          </a:bodyPr>
          <a:lstStyle/>
          <a:p>
            <a:pPr>
              <a:buSzPct val="75000"/>
            </a:pPr>
            <a:r>
              <a:rPr lang="en-GB" dirty="0"/>
              <a:t>Keeps the young person central to provision</a:t>
            </a:r>
          </a:p>
          <a:p>
            <a:pPr>
              <a:buSzPct val="75000"/>
            </a:pPr>
            <a:r>
              <a:rPr lang="en-GB" dirty="0"/>
              <a:t>Essential as part of our student centred approach</a:t>
            </a:r>
          </a:p>
          <a:p>
            <a:pPr>
              <a:buSzPct val="75000"/>
            </a:pPr>
            <a:r>
              <a:rPr lang="en-GB" dirty="0"/>
              <a:t>A useful tool to engage parents/carers</a:t>
            </a:r>
          </a:p>
          <a:p>
            <a:endParaRPr lang="en-GB" dirty="0"/>
          </a:p>
        </p:txBody>
      </p:sp>
      <p:graphicFrame>
        <p:nvGraphicFramePr>
          <p:cNvPr id="21" name="Content Placeholder 4"/>
          <p:cNvGraphicFramePr>
            <a:graphicFrameLocks/>
          </p:cNvGraphicFramePr>
          <p:nvPr/>
        </p:nvGraphicFramePr>
        <p:xfrm>
          <a:off x="3130888" y="826235"/>
          <a:ext cx="6461859" cy="52055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5622DDCC-97C3-452A-A844-BE122BE1028F}"/>
              </a:ext>
            </a:extLst>
          </p:cNvPr>
          <p:cNvSpPr txBox="1"/>
          <p:nvPr/>
        </p:nvSpPr>
        <p:spPr>
          <a:xfrm>
            <a:off x="788113" y="118060"/>
            <a:ext cx="7635711" cy="553998"/>
          </a:xfrm>
          <a:prstGeom prst="rect">
            <a:avLst/>
          </a:prstGeom>
          <a:noFill/>
        </p:spPr>
        <p:txBody>
          <a:bodyPr wrap="square" rtlCol="0">
            <a:spAutoFit/>
          </a:bodyPr>
          <a:lstStyle/>
          <a:p>
            <a:pPr marL="109728" lvl="0" algn="ctr">
              <a:spcBef>
                <a:spcPct val="20000"/>
              </a:spcBef>
              <a:buSzPct val="75000"/>
            </a:pPr>
            <a:r>
              <a:rPr lang="en-GB" sz="3000" b="1" dirty="0">
                <a:solidFill>
                  <a:schemeClr val="bg1"/>
                </a:solidFill>
              </a:rPr>
              <a:t>Using Metacognition with Student Passports</a:t>
            </a:r>
          </a:p>
        </p:txBody>
      </p:sp>
    </p:spTree>
    <p:extLst>
      <p:ext uri="{BB962C8B-B14F-4D97-AF65-F5344CB8AC3E}">
        <p14:creationId xmlns:p14="http://schemas.microsoft.com/office/powerpoint/2010/main" val="32038494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556070-3507-416A-8329-7724266BD9C8}"/>
              </a:ext>
            </a:extLst>
          </p:cNvPr>
          <p:cNvSpPr/>
          <p:nvPr/>
        </p:nvSpPr>
        <p:spPr>
          <a:xfrm>
            <a:off x="282888" y="957520"/>
            <a:ext cx="8646160" cy="4739759"/>
          </a:xfrm>
          <a:prstGeom prst="rect">
            <a:avLst/>
          </a:prstGeom>
        </p:spPr>
        <p:txBody>
          <a:bodyPr wrap="square">
            <a:spAutoFit/>
          </a:bodyPr>
          <a:lstStyle/>
          <a:p>
            <a:r>
              <a:rPr lang="en-GB" sz="3400" dirty="0">
                <a:latin typeface="system-ui"/>
              </a:rPr>
              <a:t>Student Passports </a:t>
            </a:r>
          </a:p>
          <a:p>
            <a:endParaRPr lang="en-GB" sz="3400" dirty="0">
              <a:latin typeface="system-ui"/>
            </a:endParaRPr>
          </a:p>
          <a:p>
            <a:r>
              <a:rPr lang="en-GB" sz="3400" dirty="0">
                <a:latin typeface="system-ui"/>
              </a:rPr>
              <a:t>Watch the film - </a:t>
            </a:r>
            <a:r>
              <a:rPr lang="en-GB" sz="3000" dirty="0">
                <a:latin typeface="system-ui"/>
                <a:hlinkClick r:id="rId2" tooltip="http://ow.ly/PXUn30pIgTh"/>
              </a:rPr>
              <a:t>http://ow.ly/PXUn30pIgTh</a:t>
            </a:r>
            <a:r>
              <a:rPr lang="en-GB" sz="3000" dirty="0">
                <a:latin typeface="system-ui"/>
              </a:rPr>
              <a:t> </a:t>
            </a:r>
          </a:p>
          <a:p>
            <a:endParaRPr lang="en-GB" sz="3400" dirty="0">
              <a:latin typeface="system-ui"/>
            </a:endParaRPr>
          </a:p>
          <a:p>
            <a:r>
              <a:rPr lang="en-GB" sz="3400" dirty="0">
                <a:latin typeface="system-ui"/>
              </a:rPr>
              <a:t>Read an article - </a:t>
            </a:r>
            <a:r>
              <a:rPr lang="en-GB" sz="3000" dirty="0">
                <a:latin typeface="system-ui"/>
                <a:hlinkClick r:id="rId3" tooltip="http://ow.ly/EXKI30pIgTi"/>
              </a:rPr>
              <a:t>http://ow.ly/EXKI30pIgTi</a:t>
            </a:r>
            <a:r>
              <a:rPr lang="en-GB" sz="3000" dirty="0">
                <a:latin typeface="system-ui"/>
              </a:rPr>
              <a:t> </a:t>
            </a:r>
          </a:p>
          <a:p>
            <a:endParaRPr lang="en-GB" sz="3400" dirty="0">
              <a:latin typeface="system-ui"/>
            </a:endParaRPr>
          </a:p>
          <a:p>
            <a:r>
              <a:rPr lang="en-GB" sz="3400" dirty="0">
                <a:latin typeface="system-ui"/>
              </a:rPr>
              <a:t>Also these </a:t>
            </a:r>
            <a:r>
              <a:rPr lang="en-GB" sz="3400" dirty="0">
                <a:latin typeface="system-ui"/>
                <a:hlinkClick r:id="rId4"/>
              </a:rPr>
              <a:t>#</a:t>
            </a:r>
            <a:r>
              <a:rPr lang="en-GB" sz="3400" dirty="0" err="1">
                <a:latin typeface="system-ui"/>
                <a:hlinkClick r:id="rId4"/>
              </a:rPr>
              <a:t>SENCology</a:t>
            </a:r>
            <a:r>
              <a:rPr lang="en-GB" sz="3400" dirty="0">
                <a:latin typeface="system-ui"/>
              </a:rPr>
              <a:t> blogs </a:t>
            </a:r>
            <a:r>
              <a:rPr lang="en-GB" sz="3000" dirty="0">
                <a:latin typeface="system-ui"/>
                <a:hlinkClick r:id="rId5" tooltip="http://ow.ly/HuHG30pIgTf"/>
              </a:rPr>
              <a:t>http://ow.ly/HuHG30pIgTf</a:t>
            </a:r>
            <a:r>
              <a:rPr lang="en-GB" sz="3000" dirty="0">
                <a:latin typeface="system-ui"/>
              </a:rPr>
              <a:t> </a:t>
            </a:r>
            <a:r>
              <a:rPr lang="en-GB" sz="2800" dirty="0">
                <a:latin typeface="system-ui"/>
              </a:rPr>
              <a:t>(2015) </a:t>
            </a:r>
            <a:r>
              <a:rPr lang="en-GB" sz="3000" dirty="0">
                <a:latin typeface="system-ui"/>
                <a:hlinkClick r:id="rId6" tooltip="http://ow.ly/DDK230pIgTg"/>
              </a:rPr>
              <a:t>http://ow.ly/DDK230pIgTg</a:t>
            </a:r>
            <a:r>
              <a:rPr lang="en-GB" sz="3000" dirty="0">
                <a:latin typeface="system-ui"/>
              </a:rPr>
              <a:t> </a:t>
            </a:r>
            <a:r>
              <a:rPr lang="en-GB" sz="2400" dirty="0">
                <a:latin typeface="system-ui"/>
              </a:rPr>
              <a:t>(including revised template, 2018)</a:t>
            </a:r>
            <a:endParaRPr lang="en-GB" sz="2400" dirty="0"/>
          </a:p>
        </p:txBody>
      </p:sp>
      <p:sp>
        <p:nvSpPr>
          <p:cNvPr id="5" name="TextBox 4">
            <a:extLst>
              <a:ext uri="{FF2B5EF4-FFF2-40B4-BE49-F238E27FC236}">
                <a16:creationId xmlns:a16="http://schemas.microsoft.com/office/drawing/2014/main" id="{BFE9D24C-C407-4B52-8E78-BEFE8CD2E2B4}"/>
              </a:ext>
            </a:extLst>
          </p:cNvPr>
          <p:cNvSpPr txBox="1"/>
          <p:nvPr/>
        </p:nvSpPr>
        <p:spPr>
          <a:xfrm>
            <a:off x="788113" y="118060"/>
            <a:ext cx="7635711" cy="553998"/>
          </a:xfrm>
          <a:prstGeom prst="rect">
            <a:avLst/>
          </a:prstGeom>
          <a:noFill/>
        </p:spPr>
        <p:txBody>
          <a:bodyPr wrap="square" rtlCol="0">
            <a:spAutoFit/>
          </a:bodyPr>
          <a:lstStyle/>
          <a:p>
            <a:pPr marL="109728" lvl="0" algn="ctr">
              <a:spcBef>
                <a:spcPct val="20000"/>
              </a:spcBef>
              <a:buSzPct val="75000"/>
            </a:pPr>
            <a:r>
              <a:rPr lang="en-GB" sz="3000" b="1" dirty="0">
                <a:solidFill>
                  <a:schemeClr val="bg1"/>
                </a:solidFill>
              </a:rPr>
              <a:t>Using Metacognition with Student Passports</a:t>
            </a:r>
          </a:p>
        </p:txBody>
      </p:sp>
    </p:spTree>
    <p:extLst>
      <p:ext uri="{BB962C8B-B14F-4D97-AF65-F5344CB8AC3E}">
        <p14:creationId xmlns:p14="http://schemas.microsoft.com/office/powerpoint/2010/main" val="41148697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CC470-C4E7-3398-2696-38F25D364BD4}"/>
              </a:ext>
            </a:extLst>
          </p:cNvPr>
          <p:cNvSpPr>
            <a:spLocks noGrp="1"/>
          </p:cNvSpPr>
          <p:nvPr>
            <p:ph type="title"/>
          </p:nvPr>
        </p:nvSpPr>
        <p:spPr>
          <a:xfrm>
            <a:off x="457200" y="-296862"/>
            <a:ext cx="8229600" cy="1143000"/>
          </a:xfrm>
        </p:spPr>
        <p:txBody>
          <a:bodyPr>
            <a:normAutofit fontScale="90000"/>
          </a:bodyPr>
          <a:lstStyle/>
          <a:p>
            <a:r>
              <a:rPr lang="en-GB" dirty="0">
                <a:solidFill>
                  <a:schemeClr val="bg1"/>
                </a:solidFill>
              </a:rPr>
              <a:t>Thinking about you – what is stressful?</a:t>
            </a:r>
          </a:p>
        </p:txBody>
      </p:sp>
      <p:sp>
        <p:nvSpPr>
          <p:cNvPr id="3" name="Content Placeholder 2">
            <a:extLst>
              <a:ext uri="{FF2B5EF4-FFF2-40B4-BE49-F238E27FC236}">
                <a16:creationId xmlns:a16="http://schemas.microsoft.com/office/drawing/2014/main" id="{F0C77AE7-17C7-937E-D6A3-5A97695AE4F6}"/>
              </a:ext>
            </a:extLst>
          </p:cNvPr>
          <p:cNvSpPr>
            <a:spLocks noGrp="1"/>
          </p:cNvSpPr>
          <p:nvPr>
            <p:ph idx="1"/>
          </p:nvPr>
        </p:nvSpPr>
        <p:spPr>
          <a:xfrm>
            <a:off x="457200" y="1763485"/>
            <a:ext cx="8229600" cy="4525963"/>
          </a:xfrm>
        </p:spPr>
        <p:txBody>
          <a:bodyPr/>
          <a:lstStyle/>
          <a:p>
            <a:pPr marL="0" indent="0">
              <a:buNone/>
            </a:pPr>
            <a:r>
              <a:rPr lang="en-GB" dirty="0"/>
              <a:t>Take 5 minutes to write down things you find stressful …</a:t>
            </a:r>
          </a:p>
        </p:txBody>
      </p:sp>
    </p:spTree>
    <p:extLst>
      <p:ext uri="{BB962C8B-B14F-4D97-AF65-F5344CB8AC3E}">
        <p14:creationId xmlns:p14="http://schemas.microsoft.com/office/powerpoint/2010/main" val="3364084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1D4E6-C600-D718-0FC3-9A4387FDA4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95430F-CC05-5BB5-6EC0-95AEC26D8EEC}"/>
              </a:ext>
            </a:extLst>
          </p:cNvPr>
          <p:cNvSpPr>
            <a:spLocks noGrp="1"/>
          </p:cNvSpPr>
          <p:nvPr>
            <p:ph type="title"/>
          </p:nvPr>
        </p:nvSpPr>
        <p:spPr>
          <a:xfrm>
            <a:off x="0" y="-296862"/>
            <a:ext cx="9144000" cy="1143000"/>
          </a:xfrm>
        </p:spPr>
        <p:txBody>
          <a:bodyPr>
            <a:normAutofit fontScale="90000"/>
          </a:bodyPr>
          <a:lstStyle/>
          <a:p>
            <a:r>
              <a:rPr lang="en-GB" dirty="0">
                <a:solidFill>
                  <a:schemeClr val="bg1"/>
                </a:solidFill>
              </a:rPr>
              <a:t>Thinking about you – how do you cope?</a:t>
            </a:r>
          </a:p>
        </p:txBody>
      </p:sp>
      <p:sp>
        <p:nvSpPr>
          <p:cNvPr id="3" name="Content Placeholder 2">
            <a:extLst>
              <a:ext uri="{FF2B5EF4-FFF2-40B4-BE49-F238E27FC236}">
                <a16:creationId xmlns:a16="http://schemas.microsoft.com/office/drawing/2014/main" id="{B550165F-BF13-5D2A-56B0-3BEA9280AAA0}"/>
              </a:ext>
            </a:extLst>
          </p:cNvPr>
          <p:cNvSpPr>
            <a:spLocks noGrp="1"/>
          </p:cNvSpPr>
          <p:nvPr>
            <p:ph idx="1"/>
          </p:nvPr>
        </p:nvSpPr>
        <p:spPr>
          <a:xfrm>
            <a:off x="381000" y="1654628"/>
            <a:ext cx="8229600" cy="4525963"/>
          </a:xfrm>
        </p:spPr>
        <p:txBody>
          <a:bodyPr/>
          <a:lstStyle/>
          <a:p>
            <a:pPr marL="0" indent="0">
              <a:buNone/>
            </a:pPr>
            <a:r>
              <a:rPr lang="en-GB" dirty="0"/>
              <a:t>Take five minutes to consider strategies that help you cope…</a:t>
            </a:r>
          </a:p>
        </p:txBody>
      </p:sp>
    </p:spTree>
    <p:extLst>
      <p:ext uri="{BB962C8B-B14F-4D97-AF65-F5344CB8AC3E}">
        <p14:creationId xmlns:p14="http://schemas.microsoft.com/office/powerpoint/2010/main" val="38780031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D5577-3E12-1BFD-9E98-B159B9C5D6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F72D97-F46D-F95B-F32D-968B7C716233}"/>
              </a:ext>
            </a:extLst>
          </p:cNvPr>
          <p:cNvSpPr>
            <a:spLocks noGrp="1"/>
          </p:cNvSpPr>
          <p:nvPr>
            <p:ph type="title"/>
          </p:nvPr>
        </p:nvSpPr>
        <p:spPr>
          <a:xfrm>
            <a:off x="457200" y="-296862"/>
            <a:ext cx="8229600" cy="1143000"/>
          </a:xfrm>
        </p:spPr>
        <p:txBody>
          <a:bodyPr>
            <a:normAutofit/>
          </a:bodyPr>
          <a:lstStyle/>
          <a:p>
            <a:r>
              <a:rPr lang="en-GB" dirty="0">
                <a:solidFill>
                  <a:schemeClr val="bg1"/>
                </a:solidFill>
              </a:rPr>
              <a:t>Examples … (with caveats!)</a:t>
            </a:r>
          </a:p>
        </p:txBody>
      </p:sp>
      <p:pic>
        <p:nvPicPr>
          <p:cNvPr id="9" name="Picture 8">
            <a:extLst>
              <a:ext uri="{FF2B5EF4-FFF2-40B4-BE49-F238E27FC236}">
                <a16:creationId xmlns:a16="http://schemas.microsoft.com/office/drawing/2014/main" id="{32D06159-270F-F9E6-90B9-22B28D4234F5}"/>
              </a:ext>
            </a:extLst>
          </p:cNvPr>
          <p:cNvPicPr>
            <a:picLocks noChangeAspect="1"/>
          </p:cNvPicPr>
          <p:nvPr/>
        </p:nvPicPr>
        <p:blipFill>
          <a:blip r:embed="rId2"/>
          <a:stretch>
            <a:fillRect/>
          </a:stretch>
        </p:blipFill>
        <p:spPr>
          <a:xfrm>
            <a:off x="97971" y="653255"/>
            <a:ext cx="8926286" cy="5442745"/>
          </a:xfrm>
          <a:prstGeom prst="rect">
            <a:avLst/>
          </a:prstGeom>
        </p:spPr>
      </p:pic>
    </p:spTree>
    <p:extLst>
      <p:ext uri="{BB962C8B-B14F-4D97-AF65-F5344CB8AC3E}">
        <p14:creationId xmlns:p14="http://schemas.microsoft.com/office/powerpoint/2010/main" val="6707669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E2D8F-8BFF-A2C3-147C-66860931E0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C3E9F6-E146-98A6-8137-33F2B8D02B00}"/>
              </a:ext>
            </a:extLst>
          </p:cNvPr>
          <p:cNvSpPr>
            <a:spLocks noGrp="1"/>
          </p:cNvSpPr>
          <p:nvPr>
            <p:ph type="title"/>
          </p:nvPr>
        </p:nvSpPr>
        <p:spPr>
          <a:xfrm>
            <a:off x="457200" y="-296862"/>
            <a:ext cx="8229600" cy="1143000"/>
          </a:xfrm>
        </p:spPr>
        <p:txBody>
          <a:bodyPr>
            <a:normAutofit/>
          </a:bodyPr>
          <a:lstStyle/>
          <a:p>
            <a:r>
              <a:rPr lang="en-GB" dirty="0">
                <a:solidFill>
                  <a:schemeClr val="bg1"/>
                </a:solidFill>
              </a:rPr>
              <a:t>Examples … (with caveats!)</a:t>
            </a:r>
          </a:p>
        </p:txBody>
      </p:sp>
      <p:pic>
        <p:nvPicPr>
          <p:cNvPr id="4" name="Picture 3">
            <a:extLst>
              <a:ext uri="{FF2B5EF4-FFF2-40B4-BE49-F238E27FC236}">
                <a16:creationId xmlns:a16="http://schemas.microsoft.com/office/drawing/2014/main" id="{2B2C50F9-F864-C7AC-42FD-F44F6457265C}"/>
              </a:ext>
            </a:extLst>
          </p:cNvPr>
          <p:cNvPicPr>
            <a:picLocks noChangeAspect="1"/>
          </p:cNvPicPr>
          <p:nvPr/>
        </p:nvPicPr>
        <p:blipFill>
          <a:blip r:embed="rId2"/>
          <a:stretch>
            <a:fillRect/>
          </a:stretch>
        </p:blipFill>
        <p:spPr>
          <a:xfrm>
            <a:off x="457200" y="681880"/>
            <a:ext cx="8479971" cy="5370578"/>
          </a:xfrm>
          <a:prstGeom prst="rect">
            <a:avLst/>
          </a:prstGeom>
        </p:spPr>
      </p:pic>
    </p:spTree>
    <p:extLst>
      <p:ext uri="{BB962C8B-B14F-4D97-AF65-F5344CB8AC3E}">
        <p14:creationId xmlns:p14="http://schemas.microsoft.com/office/powerpoint/2010/main" val="33593166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57B7A-9695-922A-07A8-4C6FF7DB02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214819-C5D7-BD47-55BB-D32B45B18B36}"/>
              </a:ext>
            </a:extLst>
          </p:cNvPr>
          <p:cNvSpPr>
            <a:spLocks noGrp="1"/>
          </p:cNvSpPr>
          <p:nvPr>
            <p:ph type="title"/>
          </p:nvPr>
        </p:nvSpPr>
        <p:spPr>
          <a:xfrm>
            <a:off x="457200" y="-296862"/>
            <a:ext cx="8229600" cy="1143000"/>
          </a:xfrm>
        </p:spPr>
        <p:txBody>
          <a:bodyPr>
            <a:normAutofit/>
          </a:bodyPr>
          <a:lstStyle/>
          <a:p>
            <a:r>
              <a:rPr lang="en-GB" dirty="0">
                <a:solidFill>
                  <a:schemeClr val="bg1"/>
                </a:solidFill>
              </a:rPr>
              <a:t>Examples … (with caveats!)</a:t>
            </a:r>
          </a:p>
        </p:txBody>
      </p:sp>
      <p:pic>
        <p:nvPicPr>
          <p:cNvPr id="4" name="Picture 3">
            <a:extLst>
              <a:ext uri="{FF2B5EF4-FFF2-40B4-BE49-F238E27FC236}">
                <a16:creationId xmlns:a16="http://schemas.microsoft.com/office/drawing/2014/main" id="{4CBF7B9A-D523-4FEE-9DED-61EE3F77E063}"/>
              </a:ext>
            </a:extLst>
          </p:cNvPr>
          <p:cNvPicPr>
            <a:picLocks noChangeAspect="1"/>
          </p:cNvPicPr>
          <p:nvPr/>
        </p:nvPicPr>
        <p:blipFill>
          <a:blip r:embed="rId2"/>
          <a:stretch>
            <a:fillRect/>
          </a:stretch>
        </p:blipFill>
        <p:spPr>
          <a:xfrm>
            <a:off x="211874" y="774794"/>
            <a:ext cx="8770944" cy="5367961"/>
          </a:xfrm>
          <a:prstGeom prst="rect">
            <a:avLst/>
          </a:prstGeom>
        </p:spPr>
      </p:pic>
    </p:spTree>
    <p:extLst>
      <p:ext uri="{BB962C8B-B14F-4D97-AF65-F5344CB8AC3E}">
        <p14:creationId xmlns:p14="http://schemas.microsoft.com/office/powerpoint/2010/main" val="23453293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B3CEB-CC62-D17E-033B-1DF5F6CAF7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21A139-C4A5-D959-4851-ADB0D34FB7AF}"/>
              </a:ext>
            </a:extLst>
          </p:cNvPr>
          <p:cNvSpPr>
            <a:spLocks noGrp="1"/>
          </p:cNvSpPr>
          <p:nvPr>
            <p:ph type="title"/>
          </p:nvPr>
        </p:nvSpPr>
        <p:spPr>
          <a:xfrm>
            <a:off x="457200" y="-296862"/>
            <a:ext cx="8229600" cy="1143000"/>
          </a:xfrm>
        </p:spPr>
        <p:txBody>
          <a:bodyPr>
            <a:normAutofit/>
          </a:bodyPr>
          <a:lstStyle/>
          <a:p>
            <a:r>
              <a:rPr lang="en-GB" dirty="0">
                <a:solidFill>
                  <a:schemeClr val="bg1"/>
                </a:solidFill>
              </a:rPr>
              <a:t>Examples … (with caveats!)</a:t>
            </a:r>
          </a:p>
        </p:txBody>
      </p:sp>
      <p:sp>
        <p:nvSpPr>
          <p:cNvPr id="3" name="TextBox 2">
            <a:extLst>
              <a:ext uri="{FF2B5EF4-FFF2-40B4-BE49-F238E27FC236}">
                <a16:creationId xmlns:a16="http://schemas.microsoft.com/office/drawing/2014/main" id="{8C947258-8817-02D3-F304-D48F1B552870}"/>
              </a:ext>
            </a:extLst>
          </p:cNvPr>
          <p:cNvSpPr txBox="1"/>
          <p:nvPr/>
        </p:nvSpPr>
        <p:spPr>
          <a:xfrm>
            <a:off x="1031487" y="1795346"/>
            <a:ext cx="7081025" cy="369332"/>
          </a:xfrm>
          <a:prstGeom prst="rect">
            <a:avLst/>
          </a:prstGeom>
          <a:noFill/>
        </p:spPr>
        <p:txBody>
          <a:bodyPr wrap="square" rtlCol="0">
            <a:spAutoFit/>
          </a:bodyPr>
          <a:lstStyle/>
          <a:p>
            <a:pPr algn="ctr"/>
            <a:r>
              <a:rPr lang="en-GB" dirty="0"/>
              <a:t>Link to word document</a:t>
            </a:r>
          </a:p>
        </p:txBody>
      </p:sp>
    </p:spTree>
    <p:extLst>
      <p:ext uri="{BB962C8B-B14F-4D97-AF65-F5344CB8AC3E}">
        <p14:creationId xmlns:p14="http://schemas.microsoft.com/office/powerpoint/2010/main" val="11972211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4ACDF-7A63-4437-ACD8-55FFF953BA84}"/>
              </a:ext>
            </a:extLst>
          </p:cNvPr>
          <p:cNvSpPr>
            <a:spLocks noGrp="1"/>
          </p:cNvSpPr>
          <p:nvPr>
            <p:ph type="title"/>
          </p:nvPr>
        </p:nvSpPr>
        <p:spPr>
          <a:xfrm>
            <a:off x="457200" y="-296862"/>
            <a:ext cx="8229600" cy="1220140"/>
          </a:xfrm>
        </p:spPr>
        <p:txBody>
          <a:bodyPr/>
          <a:lstStyle/>
          <a:p>
            <a:r>
              <a:rPr lang="en-GB" dirty="0">
                <a:solidFill>
                  <a:schemeClr val="bg1"/>
                </a:solidFill>
              </a:rPr>
              <a:t>Available Now</a:t>
            </a:r>
          </a:p>
        </p:txBody>
      </p:sp>
      <p:pic>
        <p:nvPicPr>
          <p:cNvPr id="6" name="Picture 5">
            <a:extLst>
              <a:ext uri="{FF2B5EF4-FFF2-40B4-BE49-F238E27FC236}">
                <a16:creationId xmlns:a16="http://schemas.microsoft.com/office/drawing/2014/main" id="{0728DC85-0422-4704-8A5C-75C1190BB520}"/>
              </a:ext>
            </a:extLst>
          </p:cNvPr>
          <p:cNvPicPr>
            <a:picLocks noChangeAspect="1"/>
          </p:cNvPicPr>
          <p:nvPr/>
        </p:nvPicPr>
        <p:blipFill>
          <a:blip r:embed="rId2"/>
          <a:stretch>
            <a:fillRect/>
          </a:stretch>
        </p:blipFill>
        <p:spPr>
          <a:xfrm>
            <a:off x="800239" y="923277"/>
            <a:ext cx="3565529" cy="4942643"/>
          </a:xfrm>
          <a:prstGeom prst="rect">
            <a:avLst/>
          </a:prstGeom>
        </p:spPr>
      </p:pic>
      <p:pic>
        <p:nvPicPr>
          <p:cNvPr id="3" name="Picture 2">
            <a:extLst>
              <a:ext uri="{FF2B5EF4-FFF2-40B4-BE49-F238E27FC236}">
                <a16:creationId xmlns:a16="http://schemas.microsoft.com/office/drawing/2014/main" id="{C99C1618-8EA0-6EF8-A7FE-D43F0DD95AAF}"/>
              </a:ext>
            </a:extLst>
          </p:cNvPr>
          <p:cNvPicPr>
            <a:picLocks noChangeAspect="1"/>
          </p:cNvPicPr>
          <p:nvPr/>
        </p:nvPicPr>
        <p:blipFill>
          <a:blip r:embed="rId3"/>
          <a:stretch>
            <a:fillRect/>
          </a:stretch>
        </p:blipFill>
        <p:spPr>
          <a:xfrm>
            <a:off x="4778234" y="923277"/>
            <a:ext cx="3565528" cy="4921282"/>
          </a:xfrm>
          <a:prstGeom prst="rect">
            <a:avLst/>
          </a:prstGeom>
        </p:spPr>
      </p:pic>
    </p:spTree>
    <p:extLst>
      <p:ext uri="{BB962C8B-B14F-4D97-AF65-F5344CB8AC3E}">
        <p14:creationId xmlns:p14="http://schemas.microsoft.com/office/powerpoint/2010/main" val="3708717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9427"/>
            <a:ext cx="8713371" cy="749178"/>
          </a:xfrm>
        </p:spPr>
        <p:txBody>
          <a:bodyPr>
            <a:normAutofit/>
          </a:bodyPr>
          <a:lstStyle/>
          <a:p>
            <a:r>
              <a:rPr lang="en-US" sz="3000" b="1" dirty="0">
                <a:solidFill>
                  <a:schemeClr val="bg1"/>
                </a:solidFill>
                <a:effectLst/>
                <a:cs typeface="Arial"/>
              </a:rPr>
              <a:t>Why Can </a:t>
            </a:r>
            <a:r>
              <a:rPr lang="en-US" sz="3000" b="1" dirty="0">
                <a:solidFill>
                  <a:schemeClr val="bg1"/>
                </a:solidFill>
                <a:cs typeface="Arial"/>
              </a:rPr>
              <a:t>S</a:t>
            </a:r>
            <a:r>
              <a:rPr lang="en-US" sz="3000" b="1" dirty="0">
                <a:solidFill>
                  <a:schemeClr val="bg1"/>
                </a:solidFill>
                <a:effectLst/>
                <a:cs typeface="Arial"/>
              </a:rPr>
              <a:t>chool </a:t>
            </a:r>
            <a:r>
              <a:rPr lang="en-US" sz="3000" b="1" dirty="0">
                <a:solidFill>
                  <a:schemeClr val="bg1"/>
                </a:solidFill>
                <a:cs typeface="Arial"/>
              </a:rPr>
              <a:t>B</a:t>
            </a:r>
            <a:r>
              <a:rPr lang="en-US" sz="3000" b="1" dirty="0">
                <a:solidFill>
                  <a:schemeClr val="bg1"/>
                </a:solidFill>
                <a:effectLst/>
                <a:cs typeface="Arial"/>
              </a:rPr>
              <a:t>e </a:t>
            </a:r>
            <a:r>
              <a:rPr lang="en-US" sz="3000" b="1" dirty="0">
                <a:solidFill>
                  <a:schemeClr val="bg1"/>
                </a:solidFill>
                <a:cs typeface="Arial"/>
              </a:rPr>
              <a:t>S</a:t>
            </a:r>
            <a:r>
              <a:rPr lang="en-US" sz="3000" b="1" dirty="0">
                <a:solidFill>
                  <a:schemeClr val="bg1"/>
                </a:solidFill>
                <a:effectLst/>
                <a:cs typeface="Arial"/>
              </a:rPr>
              <a:t>uch a Challenging Place?</a:t>
            </a:r>
          </a:p>
        </p:txBody>
      </p:sp>
      <p:pic>
        <p:nvPicPr>
          <p:cNvPr id="7" name="Picture 4"/>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PaintStrokes trans="15000" intensity="2"/>
                    </a14:imgEffect>
                  </a14:imgLayer>
                </a14:imgProps>
              </a:ext>
              <a:ext uri="{28A0092B-C50C-407E-A947-70E740481C1C}">
                <a14:useLocalDpi xmlns:a14="http://schemas.microsoft.com/office/drawing/2010/main" val="0"/>
              </a:ext>
            </a:extLst>
          </a:blip>
          <a:srcRect/>
          <a:stretch>
            <a:fillRect/>
          </a:stretch>
        </p:blipFill>
        <p:spPr>
          <a:xfrm>
            <a:off x="251519" y="856002"/>
            <a:ext cx="8634797" cy="4611543"/>
          </a:xfrm>
          <a:prstGeom prst="rect">
            <a:avLst/>
          </a:prstGeom>
          <a:noFill/>
        </p:spPr>
      </p:pic>
      <p:sp>
        <p:nvSpPr>
          <p:cNvPr id="3" name="TextBox 2"/>
          <p:cNvSpPr txBox="1"/>
          <p:nvPr/>
        </p:nvSpPr>
        <p:spPr>
          <a:xfrm>
            <a:off x="2547639" y="5564942"/>
            <a:ext cx="4100046"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Arial"/>
              </a:rPr>
              <a:t>Taken from Humphrey &amp; Lewis (2008)</a:t>
            </a:r>
          </a:p>
        </p:txBody>
      </p:sp>
    </p:spTree>
    <p:extLst>
      <p:ext uri="{BB962C8B-B14F-4D97-AF65-F5344CB8AC3E}">
        <p14:creationId xmlns:p14="http://schemas.microsoft.com/office/powerpoint/2010/main" val="3719650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07ADF-A245-38EB-BA59-A2C895AFD3F0}"/>
              </a:ext>
            </a:extLst>
          </p:cNvPr>
          <p:cNvSpPr>
            <a:spLocks noGrp="1"/>
          </p:cNvSpPr>
          <p:nvPr>
            <p:ph type="title"/>
          </p:nvPr>
        </p:nvSpPr>
        <p:spPr>
          <a:xfrm>
            <a:off x="457200" y="0"/>
            <a:ext cx="8229600" cy="1265382"/>
          </a:xfrm>
        </p:spPr>
        <p:txBody>
          <a:bodyPr>
            <a:normAutofit fontScale="90000"/>
          </a:bodyPr>
          <a:lstStyle/>
          <a:p>
            <a:r>
              <a:rPr lang="en-GB" dirty="0">
                <a:solidFill>
                  <a:schemeClr val="bg1"/>
                </a:solidFill>
              </a:rPr>
              <a:t>New Book</a:t>
            </a:r>
            <a:br>
              <a:rPr lang="en-GB" dirty="0">
                <a:solidFill>
                  <a:schemeClr val="bg1"/>
                </a:solidFill>
              </a:rPr>
            </a:br>
            <a:endParaRPr lang="en-GB" dirty="0">
              <a:solidFill>
                <a:schemeClr val="bg1"/>
              </a:solidFill>
            </a:endParaRPr>
          </a:p>
        </p:txBody>
      </p:sp>
      <p:pic>
        <p:nvPicPr>
          <p:cNvPr id="4" name="Picture 3">
            <a:extLst>
              <a:ext uri="{FF2B5EF4-FFF2-40B4-BE49-F238E27FC236}">
                <a16:creationId xmlns:a16="http://schemas.microsoft.com/office/drawing/2014/main" id="{676C283B-47F3-4188-19AD-C69826D41D0D}"/>
              </a:ext>
            </a:extLst>
          </p:cNvPr>
          <p:cNvPicPr>
            <a:picLocks noChangeAspect="1"/>
          </p:cNvPicPr>
          <p:nvPr/>
        </p:nvPicPr>
        <p:blipFill>
          <a:blip r:embed="rId2"/>
          <a:stretch>
            <a:fillRect/>
          </a:stretch>
        </p:blipFill>
        <p:spPr>
          <a:xfrm>
            <a:off x="85060" y="1022310"/>
            <a:ext cx="3348804" cy="4813380"/>
          </a:xfrm>
          <a:prstGeom prst="rect">
            <a:avLst/>
          </a:prstGeom>
        </p:spPr>
      </p:pic>
      <p:graphicFrame>
        <p:nvGraphicFramePr>
          <p:cNvPr id="5" name="Content Placeholder 8">
            <a:extLst>
              <a:ext uri="{FF2B5EF4-FFF2-40B4-BE49-F238E27FC236}">
                <a16:creationId xmlns:a16="http://schemas.microsoft.com/office/drawing/2014/main" id="{DE040E92-38FD-D972-445B-507D4E66218B}"/>
              </a:ext>
            </a:extLst>
          </p:cNvPr>
          <p:cNvGraphicFramePr>
            <a:graphicFrameLocks/>
          </p:cNvGraphicFramePr>
          <p:nvPr/>
        </p:nvGraphicFramePr>
        <p:xfrm>
          <a:off x="3551275" y="875489"/>
          <a:ext cx="5507665" cy="54524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15873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9D352-DFDA-0260-9CCE-3E138F6DA48B}"/>
              </a:ext>
            </a:extLst>
          </p:cNvPr>
          <p:cNvSpPr>
            <a:spLocks noGrp="1"/>
          </p:cNvSpPr>
          <p:nvPr>
            <p:ph type="title"/>
          </p:nvPr>
        </p:nvSpPr>
        <p:spPr>
          <a:xfrm>
            <a:off x="457200" y="-296862"/>
            <a:ext cx="8229600" cy="1243160"/>
          </a:xfrm>
        </p:spPr>
        <p:txBody>
          <a:bodyPr/>
          <a:lstStyle/>
          <a:p>
            <a:r>
              <a:rPr lang="en-GB" dirty="0">
                <a:solidFill>
                  <a:schemeClr val="bg1"/>
                </a:solidFill>
              </a:rPr>
              <a:t>Spot What Is Going Well &amp; Develop</a:t>
            </a:r>
          </a:p>
        </p:txBody>
      </p:sp>
      <p:sp>
        <p:nvSpPr>
          <p:cNvPr id="3" name="Content Placeholder 2">
            <a:extLst>
              <a:ext uri="{FF2B5EF4-FFF2-40B4-BE49-F238E27FC236}">
                <a16:creationId xmlns:a16="http://schemas.microsoft.com/office/drawing/2014/main" id="{487BB73C-C189-C38E-6BF2-E10354586F3B}"/>
              </a:ext>
            </a:extLst>
          </p:cNvPr>
          <p:cNvSpPr>
            <a:spLocks noGrp="1"/>
          </p:cNvSpPr>
          <p:nvPr>
            <p:ph idx="1"/>
          </p:nvPr>
        </p:nvSpPr>
        <p:spPr>
          <a:xfrm>
            <a:off x="244548" y="842630"/>
            <a:ext cx="8665535" cy="5172740"/>
          </a:xfrm>
        </p:spPr>
        <p:txBody>
          <a:bodyPr>
            <a:normAutofit fontScale="92500"/>
          </a:bodyPr>
          <a:lstStyle/>
          <a:p>
            <a:pPr marL="0" indent="0">
              <a:buNone/>
            </a:pPr>
            <a:r>
              <a:rPr lang="en-US" dirty="0">
                <a:solidFill>
                  <a:schemeClr val="tx1"/>
                </a:solidFill>
              </a:rPr>
              <a:t>‘If you were the boss managing a team, and you only ever spoke to them when there was something to criticise, the chances are you’d not have a very motivated team. The same psychology works here…’</a:t>
            </a:r>
          </a:p>
          <a:p>
            <a:pPr marL="0" indent="0">
              <a:buNone/>
            </a:pPr>
            <a:endParaRPr lang="en-US" sz="2700" dirty="0">
              <a:solidFill>
                <a:schemeClr val="tx1"/>
              </a:solidFill>
            </a:endParaRPr>
          </a:p>
          <a:p>
            <a:pPr marL="0" indent="0">
              <a:buNone/>
            </a:pPr>
            <a:r>
              <a:rPr lang="en-US" dirty="0">
                <a:solidFill>
                  <a:schemeClr val="tx1"/>
                </a:solidFill>
              </a:rPr>
              <a:t>‘Tell them what they did right and why! There’s nothing in the word ‘no’ that tells a school what it should be doing instead.’ </a:t>
            </a:r>
          </a:p>
          <a:p>
            <a:pPr marL="0" indent="0">
              <a:buNone/>
            </a:pPr>
            <a:endParaRPr lang="en-US" dirty="0"/>
          </a:p>
          <a:p>
            <a:pPr marL="0" indent="0" algn="r">
              <a:buNone/>
            </a:pPr>
            <a:r>
              <a:rPr lang="en-US" dirty="0">
                <a:solidFill>
                  <a:schemeClr val="tx1"/>
                </a:solidFill>
              </a:rPr>
              <a:t>Championing Your Teen at Secondary School</a:t>
            </a:r>
          </a:p>
          <a:p>
            <a:endParaRPr lang="en-GB" dirty="0"/>
          </a:p>
        </p:txBody>
      </p:sp>
    </p:spTree>
    <p:extLst>
      <p:ext uri="{BB962C8B-B14F-4D97-AF65-F5344CB8AC3E}">
        <p14:creationId xmlns:p14="http://schemas.microsoft.com/office/powerpoint/2010/main" val="36558088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039" y="20483"/>
            <a:ext cx="8511973" cy="624734"/>
          </a:xfrm>
        </p:spPr>
        <p:txBody>
          <a:bodyPr>
            <a:noAutofit/>
          </a:bodyPr>
          <a:lstStyle/>
          <a:p>
            <a:r>
              <a:rPr lang="en-US" sz="3600" dirty="0">
                <a:solidFill>
                  <a:srgbClr val="FFFFFF"/>
                </a:solidFill>
              </a:rPr>
              <a:t>About Studio 3</a:t>
            </a:r>
          </a:p>
        </p:txBody>
      </p:sp>
      <p:sp>
        <p:nvSpPr>
          <p:cNvPr id="3" name="Subtitle 2"/>
          <p:cNvSpPr>
            <a:spLocks noGrp="1"/>
          </p:cNvSpPr>
          <p:nvPr>
            <p:ph type="subTitle" idx="1"/>
          </p:nvPr>
        </p:nvSpPr>
        <p:spPr>
          <a:xfrm>
            <a:off x="358040" y="880773"/>
            <a:ext cx="8511973" cy="4967153"/>
          </a:xfrm>
        </p:spPr>
        <p:txBody>
          <a:bodyPr>
            <a:normAutofit lnSpcReduction="10000"/>
          </a:bodyPr>
          <a:lstStyle/>
          <a:p>
            <a:pPr algn="l"/>
            <a:r>
              <a:rPr lang="en-US" sz="2400" dirty="0">
                <a:solidFill>
                  <a:schemeClr val="tx1"/>
                </a:solidFill>
              </a:rPr>
              <a:t>At Studio 3 we also offer </a:t>
            </a:r>
            <a:r>
              <a:rPr lang="en-US" sz="2400" b="1" dirty="0">
                <a:solidFill>
                  <a:schemeClr val="tx1"/>
                </a:solidFill>
              </a:rPr>
              <a:t>bespoke training </a:t>
            </a:r>
            <a:r>
              <a:rPr lang="en-US" sz="2400" dirty="0">
                <a:solidFill>
                  <a:schemeClr val="tx1"/>
                </a:solidFill>
              </a:rPr>
              <a:t>in managing distressed </a:t>
            </a:r>
            <a:r>
              <a:rPr lang="en-US" sz="2400" dirty="0" err="1">
                <a:solidFill>
                  <a:schemeClr val="tx1"/>
                </a:solidFill>
              </a:rPr>
              <a:t>behaviour</a:t>
            </a:r>
            <a:r>
              <a:rPr lang="en-US" sz="2400" dirty="0">
                <a:solidFill>
                  <a:schemeClr val="tx1"/>
                </a:solidFill>
              </a:rPr>
              <a:t>. There are several training options including:</a:t>
            </a:r>
          </a:p>
          <a:p>
            <a:pPr marL="285750" indent="-285750" algn="l">
              <a:buFont typeface="Arial" panose="020B0604020202020204" pitchFamily="34" charset="0"/>
              <a:buChar char="•"/>
            </a:pPr>
            <a:r>
              <a:rPr lang="en-US" sz="2400" dirty="0">
                <a:solidFill>
                  <a:schemeClr val="tx1"/>
                </a:solidFill>
              </a:rPr>
              <a:t>Low Arousal Training – Introductory and Advanced courses in applying Low Arousal Approaches </a:t>
            </a:r>
          </a:p>
          <a:p>
            <a:pPr marL="285750" indent="-285750" algn="l">
              <a:buFont typeface="Arial" panose="020B0604020202020204" pitchFamily="34" charset="0"/>
              <a:buChar char="•"/>
            </a:pPr>
            <a:r>
              <a:rPr lang="en-US" sz="2400" dirty="0">
                <a:solidFill>
                  <a:schemeClr val="tx1"/>
                </a:solidFill>
              </a:rPr>
              <a:t>Managing Signs of Stress 3-day training in stress reduction, coping, Low Arousal Approaches and gentle physical skills</a:t>
            </a:r>
          </a:p>
          <a:p>
            <a:pPr marL="285750" indent="-285750" algn="l">
              <a:buFont typeface="Arial" panose="020B0604020202020204" pitchFamily="34" charset="0"/>
              <a:buChar char="•"/>
            </a:pPr>
            <a:r>
              <a:rPr lang="en-US" sz="2400" dirty="0">
                <a:solidFill>
                  <a:schemeClr val="tx1"/>
                </a:solidFill>
              </a:rPr>
              <a:t>The </a:t>
            </a:r>
            <a:r>
              <a:rPr lang="en-US" sz="2400" dirty="0" err="1">
                <a:solidFill>
                  <a:schemeClr val="tx1"/>
                </a:solidFill>
              </a:rPr>
              <a:t>Atlass</a:t>
            </a:r>
            <a:r>
              <a:rPr lang="en-US" sz="2400" dirty="0">
                <a:solidFill>
                  <a:schemeClr val="tx1"/>
                </a:solidFill>
              </a:rPr>
              <a:t> Masterclass in Stress and Coping for families, staff and </a:t>
            </a:r>
            <a:r>
              <a:rPr lang="en-US" sz="2400" dirty="0" err="1">
                <a:solidFill>
                  <a:schemeClr val="tx1"/>
                </a:solidFill>
              </a:rPr>
              <a:t>carers</a:t>
            </a:r>
            <a:r>
              <a:rPr lang="en-US" sz="2400" dirty="0">
                <a:solidFill>
                  <a:schemeClr val="tx1"/>
                </a:solidFill>
              </a:rPr>
              <a:t> who support vulnerable people</a:t>
            </a:r>
          </a:p>
          <a:p>
            <a:pPr marL="285750" indent="-285750" algn="l">
              <a:buFont typeface="Arial" panose="020B0604020202020204" pitchFamily="34" charset="0"/>
              <a:buChar char="•"/>
            </a:pPr>
            <a:r>
              <a:rPr lang="en-US" sz="2400" dirty="0">
                <a:solidFill>
                  <a:schemeClr val="tx1"/>
                </a:solidFill>
              </a:rPr>
              <a:t>Trauma-Informed Care Training for residential and foster </a:t>
            </a:r>
            <a:r>
              <a:rPr lang="en-US" sz="2400" dirty="0" err="1">
                <a:solidFill>
                  <a:schemeClr val="tx1"/>
                </a:solidFill>
              </a:rPr>
              <a:t>carers</a:t>
            </a:r>
            <a:endParaRPr lang="en-US" sz="2400" dirty="0">
              <a:solidFill>
                <a:schemeClr val="tx1"/>
              </a:solidFill>
            </a:endParaRPr>
          </a:p>
          <a:p>
            <a:pPr marL="285750" indent="-285750" algn="l">
              <a:buFont typeface="Arial" panose="020B0604020202020204" pitchFamily="34" charset="0"/>
              <a:buChar char="•"/>
            </a:pPr>
            <a:r>
              <a:rPr lang="en-US" sz="2400" dirty="0">
                <a:solidFill>
                  <a:schemeClr val="tx1"/>
                </a:solidFill>
              </a:rPr>
              <a:t>Train the Trainer </a:t>
            </a:r>
            <a:r>
              <a:rPr lang="en-US" sz="2400" dirty="0" err="1">
                <a:solidFill>
                  <a:schemeClr val="tx1"/>
                </a:solidFill>
              </a:rPr>
              <a:t>Programme</a:t>
            </a:r>
            <a:r>
              <a:rPr lang="en-US" sz="2400" dirty="0">
                <a:solidFill>
                  <a:schemeClr val="tx1"/>
                </a:solidFill>
              </a:rPr>
              <a:t> for future Studio 3 trainers</a:t>
            </a:r>
          </a:p>
          <a:p>
            <a:pPr marL="285750" indent="-285750" algn="l">
              <a:buFont typeface="Arial" panose="020B0604020202020204" pitchFamily="34" charset="0"/>
              <a:buChar char="•"/>
            </a:pPr>
            <a:endParaRPr lang="en-US" sz="2400" dirty="0">
              <a:solidFill>
                <a:schemeClr val="tx1"/>
              </a:solidFill>
            </a:endParaRPr>
          </a:p>
          <a:p>
            <a:pPr algn="l"/>
            <a:r>
              <a:rPr lang="en-US" sz="2400" dirty="0">
                <a:solidFill>
                  <a:schemeClr val="tx1"/>
                </a:solidFill>
              </a:rPr>
              <a:t>We also offer a range of </a:t>
            </a:r>
            <a:r>
              <a:rPr lang="en-US" sz="2400" b="1" dirty="0">
                <a:solidFill>
                  <a:schemeClr val="tx1"/>
                </a:solidFill>
              </a:rPr>
              <a:t>clinical services </a:t>
            </a:r>
            <a:r>
              <a:rPr lang="en-US" sz="2400" dirty="0">
                <a:solidFill>
                  <a:schemeClr val="tx1"/>
                </a:solidFill>
              </a:rPr>
              <a:t>including assessments and advice for families, individuals and </a:t>
            </a:r>
            <a:r>
              <a:rPr lang="en-US" sz="2400" dirty="0" err="1">
                <a:solidFill>
                  <a:schemeClr val="tx1"/>
                </a:solidFill>
              </a:rPr>
              <a:t>organisations</a:t>
            </a:r>
            <a:r>
              <a:rPr lang="en-US" sz="2400" dirty="0">
                <a:solidFill>
                  <a:schemeClr val="tx1"/>
                </a:solidFill>
              </a:rPr>
              <a:t>. </a:t>
            </a:r>
          </a:p>
          <a:p>
            <a:pPr algn="l"/>
            <a:endParaRPr lang="en-US" sz="1800" dirty="0">
              <a:solidFill>
                <a:schemeClr val="tx1"/>
              </a:solidFill>
            </a:endParaRPr>
          </a:p>
        </p:txBody>
      </p:sp>
    </p:spTree>
    <p:extLst>
      <p:ext uri="{BB962C8B-B14F-4D97-AF65-F5344CB8AC3E}">
        <p14:creationId xmlns:p14="http://schemas.microsoft.com/office/powerpoint/2010/main" val="5793939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6013" y="20483"/>
            <a:ext cx="8553999" cy="624734"/>
          </a:xfrm>
        </p:spPr>
        <p:txBody>
          <a:bodyPr>
            <a:noAutofit/>
          </a:bodyPr>
          <a:lstStyle/>
          <a:p>
            <a:r>
              <a:rPr lang="en-US" sz="3600" dirty="0">
                <a:solidFill>
                  <a:srgbClr val="FFFFFF"/>
                </a:solidFill>
              </a:rPr>
              <a:t>Low Arousal Training</a:t>
            </a:r>
          </a:p>
        </p:txBody>
      </p:sp>
      <p:sp>
        <p:nvSpPr>
          <p:cNvPr id="3" name="Subtitle 2"/>
          <p:cNvSpPr>
            <a:spLocks noGrp="1"/>
          </p:cNvSpPr>
          <p:nvPr>
            <p:ph type="subTitle" idx="1"/>
          </p:nvPr>
        </p:nvSpPr>
        <p:spPr>
          <a:xfrm>
            <a:off x="316013" y="956504"/>
            <a:ext cx="8511973" cy="4906968"/>
          </a:xfrm>
        </p:spPr>
        <p:txBody>
          <a:bodyPr>
            <a:normAutofit/>
          </a:bodyPr>
          <a:lstStyle/>
          <a:p>
            <a:pPr marL="342900" indent="-342900" algn="l">
              <a:buFont typeface="Arial" panose="020B0604020202020204" pitchFamily="34" charset="0"/>
              <a:buChar char="•"/>
            </a:pPr>
            <a:r>
              <a:rPr lang="en-US" sz="2800" dirty="0">
                <a:solidFill>
                  <a:schemeClr val="tx1"/>
                </a:solidFill>
              </a:rPr>
              <a:t>Available online and in person for professionals, families and staff teams </a:t>
            </a:r>
          </a:p>
          <a:p>
            <a:pPr marL="342900" indent="-342900" algn="l">
              <a:buFont typeface="Arial" panose="020B0604020202020204" pitchFamily="34" charset="0"/>
              <a:buChar char="•"/>
            </a:pPr>
            <a:r>
              <a:rPr lang="en-US" sz="2800" dirty="0">
                <a:solidFill>
                  <a:schemeClr val="tx1"/>
                </a:solidFill>
              </a:rPr>
              <a:t>Introduction to Low Arousal Approaches</a:t>
            </a:r>
          </a:p>
          <a:p>
            <a:pPr marL="342900" indent="-342900" algn="l">
              <a:buFont typeface="Arial" panose="020B0604020202020204" pitchFamily="34" charset="0"/>
              <a:buChar char="•"/>
            </a:pPr>
            <a:r>
              <a:rPr lang="en-US" sz="2800" dirty="0">
                <a:solidFill>
                  <a:schemeClr val="tx1"/>
                </a:solidFill>
              </a:rPr>
              <a:t>Going beyond crisis management towards proactive de-escalation</a:t>
            </a:r>
          </a:p>
          <a:p>
            <a:pPr marL="342900" indent="-342900" algn="l">
              <a:buFont typeface="Arial" panose="020B0604020202020204" pitchFamily="34" charset="0"/>
              <a:buChar char="•"/>
            </a:pPr>
            <a:r>
              <a:rPr lang="en-US" sz="2800" dirty="0">
                <a:solidFill>
                  <a:schemeClr val="tx1"/>
                </a:solidFill>
              </a:rPr>
              <a:t>Practical methods for creating Low Arousal environments</a:t>
            </a:r>
          </a:p>
          <a:p>
            <a:pPr marL="342900" indent="-342900" algn="l">
              <a:buFont typeface="Arial" panose="020B0604020202020204" pitchFamily="34" charset="0"/>
              <a:buChar char="•"/>
            </a:pPr>
            <a:r>
              <a:rPr lang="en-US" sz="2800" dirty="0">
                <a:solidFill>
                  <a:schemeClr val="tx1"/>
                </a:solidFill>
              </a:rPr>
              <a:t>Focus on staff/supporters’ </a:t>
            </a:r>
            <a:r>
              <a:rPr lang="en-US" sz="2800" dirty="0" err="1">
                <a:solidFill>
                  <a:schemeClr val="tx1"/>
                </a:solidFill>
              </a:rPr>
              <a:t>behaviour</a:t>
            </a:r>
            <a:r>
              <a:rPr lang="en-US" sz="2800" dirty="0">
                <a:solidFill>
                  <a:schemeClr val="tx1"/>
                </a:solidFill>
              </a:rPr>
              <a:t> </a:t>
            </a:r>
          </a:p>
          <a:p>
            <a:pPr marL="342900" indent="-342900" algn="l">
              <a:buFont typeface="Arial" panose="020B0604020202020204" pitchFamily="34" charset="0"/>
              <a:buChar char="•"/>
            </a:pPr>
            <a:r>
              <a:rPr lang="en-US" sz="2800" dirty="0">
                <a:solidFill>
                  <a:schemeClr val="tx1"/>
                </a:solidFill>
              </a:rPr>
              <a:t>Online training every Friday </a:t>
            </a:r>
          </a:p>
          <a:p>
            <a:pPr marL="342900" indent="-342900" algn="l">
              <a:buFont typeface="Arial" panose="020B0604020202020204" pitchFamily="34" charset="0"/>
              <a:buChar char="•"/>
            </a:pPr>
            <a:endParaRPr lang="en-US" sz="2800" dirty="0">
              <a:solidFill>
                <a:schemeClr val="tx1"/>
              </a:solidFill>
            </a:endParaRPr>
          </a:p>
          <a:p>
            <a:pPr algn="l"/>
            <a:endParaRPr lang="en-US" sz="2800" dirty="0">
              <a:solidFill>
                <a:schemeClr val="tx1"/>
              </a:solidFill>
            </a:endParaRPr>
          </a:p>
        </p:txBody>
      </p:sp>
      <p:pic>
        <p:nvPicPr>
          <p:cNvPr id="5" name="Picture 4">
            <a:extLst>
              <a:ext uri="{FF2B5EF4-FFF2-40B4-BE49-F238E27FC236}">
                <a16:creationId xmlns:a16="http://schemas.microsoft.com/office/drawing/2014/main" id="{017D9DE8-7836-6E03-B09C-6DE3C4E161B1}"/>
              </a:ext>
            </a:extLst>
          </p:cNvPr>
          <p:cNvPicPr>
            <a:picLocks noChangeAspect="1"/>
          </p:cNvPicPr>
          <p:nvPr/>
        </p:nvPicPr>
        <p:blipFill>
          <a:blip r:embed="rId2"/>
          <a:stretch>
            <a:fillRect/>
          </a:stretch>
        </p:blipFill>
        <p:spPr>
          <a:xfrm>
            <a:off x="6928670" y="3778861"/>
            <a:ext cx="1899316" cy="2122635"/>
          </a:xfrm>
          <a:prstGeom prst="rect">
            <a:avLst/>
          </a:prstGeom>
        </p:spPr>
      </p:pic>
    </p:spTree>
    <p:extLst>
      <p:ext uri="{BB962C8B-B14F-4D97-AF65-F5344CB8AC3E}">
        <p14:creationId xmlns:p14="http://schemas.microsoft.com/office/powerpoint/2010/main" val="15892368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040" y="20483"/>
            <a:ext cx="8511972" cy="624734"/>
          </a:xfrm>
        </p:spPr>
        <p:txBody>
          <a:bodyPr>
            <a:noAutofit/>
          </a:bodyPr>
          <a:lstStyle/>
          <a:p>
            <a:r>
              <a:rPr lang="en-US" sz="3600" dirty="0">
                <a:solidFill>
                  <a:srgbClr val="FFFFFF"/>
                </a:solidFill>
              </a:rPr>
              <a:t>Managing Signs of Stress</a:t>
            </a:r>
          </a:p>
        </p:txBody>
      </p:sp>
      <p:sp>
        <p:nvSpPr>
          <p:cNvPr id="3" name="Subtitle 2"/>
          <p:cNvSpPr>
            <a:spLocks noGrp="1"/>
          </p:cNvSpPr>
          <p:nvPr>
            <p:ph type="subTitle" idx="1"/>
          </p:nvPr>
        </p:nvSpPr>
        <p:spPr>
          <a:xfrm>
            <a:off x="316013" y="956504"/>
            <a:ext cx="8511973" cy="4869261"/>
          </a:xfrm>
        </p:spPr>
        <p:txBody>
          <a:bodyPr>
            <a:normAutofit/>
          </a:bodyPr>
          <a:lstStyle/>
          <a:p>
            <a:pPr marL="342900" indent="-342900" algn="l">
              <a:buFont typeface="Arial" panose="020B0604020202020204" pitchFamily="34" charset="0"/>
              <a:buChar char="•"/>
            </a:pPr>
            <a:r>
              <a:rPr lang="en-US" sz="2800" dirty="0">
                <a:solidFill>
                  <a:schemeClr val="tx1"/>
                </a:solidFill>
              </a:rPr>
              <a:t>3-day course run on a bespoke basis within your </a:t>
            </a:r>
            <a:r>
              <a:rPr lang="en-US" sz="2800" dirty="0" err="1">
                <a:solidFill>
                  <a:schemeClr val="tx1"/>
                </a:solidFill>
              </a:rPr>
              <a:t>organisation</a:t>
            </a:r>
            <a:r>
              <a:rPr lang="en-US" sz="2800" dirty="0">
                <a:solidFill>
                  <a:schemeClr val="tx1"/>
                </a:solidFill>
              </a:rPr>
              <a:t> </a:t>
            </a:r>
          </a:p>
          <a:p>
            <a:pPr marL="342900" indent="-342900" algn="l">
              <a:buFont typeface="Arial" panose="020B0604020202020204" pitchFamily="34" charset="0"/>
              <a:buChar char="•"/>
            </a:pPr>
            <a:r>
              <a:rPr lang="en-US" sz="2800" dirty="0">
                <a:solidFill>
                  <a:schemeClr val="tx1"/>
                </a:solidFill>
              </a:rPr>
              <a:t>Promotes a person-</a:t>
            </a:r>
            <a:r>
              <a:rPr lang="en-US" sz="2800" dirty="0" err="1">
                <a:solidFill>
                  <a:schemeClr val="tx1"/>
                </a:solidFill>
              </a:rPr>
              <a:t>centred</a:t>
            </a:r>
            <a:r>
              <a:rPr lang="en-US" sz="2800" dirty="0">
                <a:solidFill>
                  <a:schemeClr val="tx1"/>
                </a:solidFill>
              </a:rPr>
              <a:t> approach to crisis management </a:t>
            </a:r>
          </a:p>
          <a:p>
            <a:pPr marL="342900" indent="-342900" algn="l">
              <a:buFont typeface="Arial" panose="020B0604020202020204" pitchFamily="34" charset="0"/>
              <a:buChar char="•"/>
            </a:pPr>
            <a:r>
              <a:rPr lang="en-US" sz="2800" dirty="0">
                <a:solidFill>
                  <a:schemeClr val="tx1"/>
                </a:solidFill>
              </a:rPr>
              <a:t>Gentle physical skills taught with a goal to reduce restrictive practices and physical interventions</a:t>
            </a:r>
          </a:p>
          <a:p>
            <a:pPr marL="342900" indent="-342900" algn="l">
              <a:buFont typeface="Arial" panose="020B0604020202020204" pitchFamily="34" charset="0"/>
              <a:buChar char="•"/>
            </a:pPr>
            <a:r>
              <a:rPr lang="en-US" sz="2800" dirty="0">
                <a:solidFill>
                  <a:schemeClr val="tx1"/>
                </a:solidFill>
              </a:rPr>
              <a:t>De-escalation training focused on the prevention of re-occurrence </a:t>
            </a:r>
          </a:p>
          <a:p>
            <a:pPr marL="342900" indent="-342900" algn="l">
              <a:buFont typeface="Arial" panose="020B0604020202020204" pitchFamily="34" charset="0"/>
              <a:buChar char="•"/>
            </a:pPr>
            <a:r>
              <a:rPr lang="en-US" sz="2800" dirty="0">
                <a:solidFill>
                  <a:schemeClr val="tx1"/>
                </a:solidFill>
              </a:rPr>
              <a:t>Understanding causes of </a:t>
            </a:r>
            <a:r>
              <a:rPr lang="en-US" sz="2800" dirty="0" err="1">
                <a:solidFill>
                  <a:schemeClr val="tx1"/>
                </a:solidFill>
              </a:rPr>
              <a:t>behaviour</a:t>
            </a:r>
            <a:r>
              <a:rPr lang="en-US" sz="2800" dirty="0">
                <a:solidFill>
                  <a:schemeClr val="tx1"/>
                </a:solidFill>
              </a:rPr>
              <a:t> </a:t>
            </a:r>
          </a:p>
          <a:p>
            <a:pPr marL="342900" indent="-342900" algn="l">
              <a:buFont typeface="Arial" panose="020B0604020202020204" pitchFamily="34" charset="0"/>
              <a:buChar char="•"/>
            </a:pPr>
            <a:r>
              <a:rPr lang="en-US" sz="2800" dirty="0">
                <a:solidFill>
                  <a:schemeClr val="tx1"/>
                </a:solidFill>
              </a:rPr>
              <a:t>Low Arousal Approaches </a:t>
            </a:r>
          </a:p>
          <a:p>
            <a:pPr marL="342900" indent="-342900" algn="l">
              <a:buFont typeface="Arial" panose="020B0604020202020204" pitchFamily="34" charset="0"/>
              <a:buChar char="•"/>
            </a:pPr>
            <a:endParaRPr lang="en-US" sz="2800" dirty="0">
              <a:solidFill>
                <a:schemeClr val="tx1"/>
              </a:solidFill>
            </a:endParaRPr>
          </a:p>
          <a:p>
            <a:pPr algn="l"/>
            <a:endParaRPr lang="en-US" sz="2800" dirty="0">
              <a:solidFill>
                <a:schemeClr val="tx1"/>
              </a:solidFill>
            </a:endParaRPr>
          </a:p>
        </p:txBody>
      </p:sp>
    </p:spTree>
    <p:extLst>
      <p:ext uri="{BB962C8B-B14F-4D97-AF65-F5344CB8AC3E}">
        <p14:creationId xmlns:p14="http://schemas.microsoft.com/office/powerpoint/2010/main" val="6581008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040" y="20483"/>
            <a:ext cx="8511972" cy="624734"/>
          </a:xfrm>
        </p:spPr>
        <p:txBody>
          <a:bodyPr>
            <a:noAutofit/>
          </a:bodyPr>
          <a:lstStyle/>
          <a:p>
            <a:r>
              <a:rPr lang="en-US" sz="3600" dirty="0" err="1">
                <a:solidFill>
                  <a:srgbClr val="FFFFFF"/>
                </a:solidFill>
              </a:rPr>
              <a:t>Atlass</a:t>
            </a:r>
            <a:r>
              <a:rPr lang="en-US" sz="3600" dirty="0">
                <a:solidFill>
                  <a:srgbClr val="FFFFFF"/>
                </a:solidFill>
              </a:rPr>
              <a:t> Masterclass</a:t>
            </a:r>
          </a:p>
        </p:txBody>
      </p:sp>
      <p:sp>
        <p:nvSpPr>
          <p:cNvPr id="3" name="Subtitle 2"/>
          <p:cNvSpPr>
            <a:spLocks noGrp="1"/>
          </p:cNvSpPr>
          <p:nvPr>
            <p:ph type="subTitle" idx="1"/>
          </p:nvPr>
        </p:nvSpPr>
        <p:spPr>
          <a:xfrm>
            <a:off x="316013" y="1102619"/>
            <a:ext cx="8511973" cy="4652761"/>
          </a:xfrm>
        </p:spPr>
        <p:txBody>
          <a:bodyPr>
            <a:normAutofit/>
          </a:bodyPr>
          <a:lstStyle/>
          <a:p>
            <a:pPr marL="285750" indent="-285750" algn="l">
              <a:buFont typeface="Arial" panose="020B0604020202020204" pitchFamily="34" charset="0"/>
              <a:buChar char="•"/>
            </a:pPr>
            <a:r>
              <a:rPr lang="en-US" sz="2400" dirty="0">
                <a:solidFill>
                  <a:schemeClr val="tx1"/>
                </a:solidFill>
              </a:rPr>
              <a:t>This is a 3-day course with two, 2-day follow-ups over the following 6 months</a:t>
            </a:r>
          </a:p>
          <a:p>
            <a:pPr marL="285750" indent="-285750" algn="l">
              <a:buFont typeface="Arial" panose="020B0604020202020204" pitchFamily="34" charset="0"/>
              <a:buChar char="•"/>
            </a:pPr>
            <a:r>
              <a:rPr lang="en-US" sz="2400" dirty="0">
                <a:solidFill>
                  <a:schemeClr val="tx1"/>
                </a:solidFill>
              </a:rPr>
              <a:t>Masterclass in managing your own stress, and </a:t>
            </a:r>
            <a:r>
              <a:rPr lang="en-US" sz="2400" dirty="0" err="1">
                <a:solidFill>
                  <a:schemeClr val="tx1"/>
                </a:solidFill>
              </a:rPr>
              <a:t>recognising</a:t>
            </a:r>
            <a:r>
              <a:rPr lang="en-US" sz="2400" dirty="0">
                <a:solidFill>
                  <a:schemeClr val="tx1"/>
                </a:solidFill>
              </a:rPr>
              <a:t> stress in the people you work with and support</a:t>
            </a:r>
          </a:p>
          <a:p>
            <a:pPr marL="285750" indent="-285750" algn="l">
              <a:buFont typeface="Arial" panose="020B0604020202020204" pitchFamily="34" charset="0"/>
              <a:buChar char="•"/>
            </a:pPr>
            <a:r>
              <a:rPr lang="en-US" sz="2400" dirty="0">
                <a:solidFill>
                  <a:schemeClr val="tx1"/>
                </a:solidFill>
              </a:rPr>
              <a:t>Framework of positive psychology, well-being and Low Arousal Approaches</a:t>
            </a:r>
          </a:p>
          <a:p>
            <a:pPr marL="285750" indent="-285750" algn="l">
              <a:buFont typeface="Arial" panose="020B0604020202020204" pitchFamily="34" charset="0"/>
              <a:buChar char="•"/>
            </a:pPr>
            <a:r>
              <a:rPr lang="en-US" sz="2400" dirty="0">
                <a:solidFill>
                  <a:schemeClr val="tx1"/>
                </a:solidFill>
              </a:rPr>
              <a:t>A focus on autism, but applicable to a wide range of settings</a:t>
            </a:r>
          </a:p>
          <a:p>
            <a:pPr marL="285750" indent="-285750" algn="l">
              <a:buFont typeface="Arial" panose="020B0604020202020204" pitchFamily="34" charset="0"/>
              <a:buChar char="•"/>
            </a:pPr>
            <a:r>
              <a:rPr lang="en-US" sz="2400" dirty="0">
                <a:solidFill>
                  <a:schemeClr val="tx1"/>
                </a:solidFill>
              </a:rPr>
              <a:t>For parents, families, individuals, staff teams and </a:t>
            </a:r>
            <a:r>
              <a:rPr lang="en-US" sz="2400" dirty="0" err="1">
                <a:solidFill>
                  <a:schemeClr val="tx1"/>
                </a:solidFill>
              </a:rPr>
              <a:t>organisations</a:t>
            </a:r>
            <a:endParaRPr lang="en-US" sz="2400" dirty="0">
              <a:solidFill>
                <a:schemeClr val="tx1"/>
              </a:solidFill>
            </a:endParaRPr>
          </a:p>
          <a:p>
            <a:pPr marL="285750" indent="-285750" algn="l">
              <a:buFont typeface="Arial" panose="020B0604020202020204" pitchFamily="34" charset="0"/>
              <a:buChar char="•"/>
            </a:pPr>
            <a:r>
              <a:rPr lang="en-US" sz="2400" dirty="0">
                <a:solidFill>
                  <a:schemeClr val="tx1"/>
                </a:solidFill>
              </a:rPr>
              <a:t>Coping mechanisms for you and the people you support </a:t>
            </a:r>
          </a:p>
        </p:txBody>
      </p:sp>
    </p:spTree>
    <p:extLst>
      <p:ext uri="{BB962C8B-B14F-4D97-AF65-F5344CB8AC3E}">
        <p14:creationId xmlns:p14="http://schemas.microsoft.com/office/powerpoint/2010/main" val="37905420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040" y="20483"/>
            <a:ext cx="8511972" cy="624734"/>
          </a:xfrm>
        </p:spPr>
        <p:txBody>
          <a:bodyPr>
            <a:noAutofit/>
          </a:bodyPr>
          <a:lstStyle/>
          <a:p>
            <a:r>
              <a:rPr lang="en-US" sz="3600" dirty="0">
                <a:solidFill>
                  <a:srgbClr val="FFFFFF"/>
                </a:solidFill>
              </a:rPr>
              <a:t>Train the Trainer</a:t>
            </a:r>
          </a:p>
        </p:txBody>
      </p:sp>
      <p:sp>
        <p:nvSpPr>
          <p:cNvPr id="3" name="Subtitle 2"/>
          <p:cNvSpPr>
            <a:spLocks noGrp="1"/>
          </p:cNvSpPr>
          <p:nvPr>
            <p:ph type="subTitle" idx="1"/>
          </p:nvPr>
        </p:nvSpPr>
        <p:spPr>
          <a:xfrm>
            <a:off x="358040" y="880773"/>
            <a:ext cx="8511973" cy="4967153"/>
          </a:xfrm>
        </p:spPr>
        <p:txBody>
          <a:bodyPr>
            <a:normAutofit/>
          </a:bodyPr>
          <a:lstStyle/>
          <a:p>
            <a:pPr marL="342900" indent="-342900" algn="l">
              <a:buFont typeface="Arial" panose="020B0604020202020204" pitchFamily="34" charset="0"/>
              <a:buChar char="•"/>
            </a:pPr>
            <a:r>
              <a:rPr lang="en-US" dirty="0">
                <a:solidFill>
                  <a:schemeClr val="tx1"/>
                </a:solidFill>
              </a:rPr>
              <a:t>For individuals who wish to deliver Studio 3 training and become a member of the training team</a:t>
            </a:r>
          </a:p>
          <a:p>
            <a:pPr marL="342900" indent="-342900" algn="l">
              <a:buFont typeface="Arial" panose="020B0604020202020204" pitchFamily="34" charset="0"/>
              <a:buChar char="•"/>
            </a:pPr>
            <a:r>
              <a:rPr lang="en-US" dirty="0">
                <a:solidFill>
                  <a:schemeClr val="tx1"/>
                </a:solidFill>
              </a:rPr>
              <a:t>We currently have trainers throughout the UK, Ireland, Canada and Denmark</a:t>
            </a:r>
          </a:p>
          <a:p>
            <a:pPr marL="342900" indent="-342900" algn="l">
              <a:buFont typeface="Arial" panose="020B0604020202020204" pitchFamily="34" charset="0"/>
              <a:buChar char="•"/>
            </a:pPr>
            <a:r>
              <a:rPr lang="en-US" dirty="0">
                <a:solidFill>
                  <a:schemeClr val="tx1"/>
                </a:solidFill>
              </a:rPr>
              <a:t>Goes beyond teaching physical interventions and in-the-moment crisis management</a:t>
            </a:r>
          </a:p>
          <a:p>
            <a:pPr marL="342900" indent="-342900" algn="l">
              <a:buFont typeface="Arial" panose="020B0604020202020204" pitchFamily="34" charset="0"/>
              <a:buChar char="•"/>
            </a:pPr>
            <a:r>
              <a:rPr lang="en-US" dirty="0">
                <a:solidFill>
                  <a:schemeClr val="tx1"/>
                </a:solidFill>
              </a:rPr>
              <a:t>Limited number of spaces </a:t>
            </a:r>
          </a:p>
          <a:p>
            <a:pPr marL="342900" indent="-342900" algn="l">
              <a:buFont typeface="Arial" panose="020B0604020202020204" pitchFamily="34" charset="0"/>
              <a:buChar char="•"/>
            </a:pPr>
            <a:endParaRPr lang="en-US" dirty="0">
              <a:solidFill>
                <a:schemeClr val="tx1"/>
              </a:solidFill>
            </a:endParaRPr>
          </a:p>
          <a:p>
            <a:pPr algn="l"/>
            <a:endParaRPr lang="en-US" sz="1800" dirty="0">
              <a:solidFill>
                <a:schemeClr val="tx1"/>
              </a:solidFill>
            </a:endParaRPr>
          </a:p>
        </p:txBody>
      </p:sp>
    </p:spTree>
    <p:extLst>
      <p:ext uri="{BB962C8B-B14F-4D97-AF65-F5344CB8AC3E}">
        <p14:creationId xmlns:p14="http://schemas.microsoft.com/office/powerpoint/2010/main" val="26447635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040" y="20483"/>
            <a:ext cx="8511972" cy="624734"/>
          </a:xfrm>
        </p:spPr>
        <p:txBody>
          <a:bodyPr>
            <a:noAutofit/>
          </a:bodyPr>
          <a:lstStyle/>
          <a:p>
            <a:r>
              <a:rPr lang="en-US" sz="3600" dirty="0">
                <a:solidFill>
                  <a:srgbClr val="FFFFFF"/>
                </a:solidFill>
              </a:rPr>
              <a:t>Clinical Services </a:t>
            </a:r>
          </a:p>
        </p:txBody>
      </p:sp>
      <p:sp>
        <p:nvSpPr>
          <p:cNvPr id="3" name="Subtitle 2"/>
          <p:cNvSpPr>
            <a:spLocks noGrp="1"/>
          </p:cNvSpPr>
          <p:nvPr>
            <p:ph type="subTitle" idx="1"/>
          </p:nvPr>
        </p:nvSpPr>
        <p:spPr>
          <a:xfrm>
            <a:off x="358040" y="880773"/>
            <a:ext cx="8511973" cy="4967153"/>
          </a:xfrm>
        </p:spPr>
        <p:txBody>
          <a:bodyPr>
            <a:normAutofit/>
          </a:bodyPr>
          <a:lstStyle/>
          <a:p>
            <a:pPr marL="342900" indent="-342900" algn="l">
              <a:buFont typeface="Arial" panose="020B0604020202020204" pitchFamily="34" charset="0"/>
              <a:buChar char="•"/>
            </a:pPr>
            <a:r>
              <a:rPr lang="en-US" dirty="0">
                <a:solidFill>
                  <a:schemeClr val="tx1"/>
                </a:solidFill>
              </a:rPr>
              <a:t>We provide clinical inputs to a wide range of sectors</a:t>
            </a:r>
          </a:p>
          <a:p>
            <a:pPr marL="342900" indent="-342900" algn="l">
              <a:buFont typeface="Arial" panose="020B0604020202020204" pitchFamily="34" charset="0"/>
              <a:buChar char="•"/>
            </a:pPr>
            <a:r>
              <a:rPr lang="en-US" dirty="0">
                <a:solidFill>
                  <a:schemeClr val="tx1"/>
                </a:solidFill>
              </a:rPr>
              <a:t>Offer a range of supports including </a:t>
            </a:r>
            <a:r>
              <a:rPr lang="en-GB" dirty="0">
                <a:solidFill>
                  <a:schemeClr val="tx1"/>
                </a:solidFill>
              </a:rPr>
              <a:t>‘one to one’ therapies, specialist psychological supervision, coaching support, assessments, psychological reports and many more</a:t>
            </a:r>
          </a:p>
          <a:p>
            <a:pPr marL="342900" indent="-342900" algn="l">
              <a:buFont typeface="Arial" panose="020B0604020202020204" pitchFamily="34" charset="0"/>
              <a:buChar char="•"/>
            </a:pPr>
            <a:r>
              <a:rPr lang="en-GB" dirty="0">
                <a:solidFill>
                  <a:schemeClr val="tx1"/>
                </a:solidFill>
              </a:rPr>
              <a:t>Our clinicians work within a person-centred framework </a:t>
            </a:r>
          </a:p>
          <a:p>
            <a:pPr marL="342900" indent="-342900" algn="l">
              <a:buFont typeface="Arial" panose="020B0604020202020204" pitchFamily="34" charset="0"/>
              <a:buChar char="•"/>
            </a:pPr>
            <a:r>
              <a:rPr lang="en-GB" dirty="0">
                <a:solidFill>
                  <a:schemeClr val="tx1"/>
                </a:solidFill>
              </a:rPr>
              <a:t>Trauma-informed approaches</a:t>
            </a:r>
            <a:endParaRPr lang="en-US" dirty="0">
              <a:solidFill>
                <a:schemeClr val="tx1"/>
              </a:solidFill>
            </a:endParaRPr>
          </a:p>
          <a:p>
            <a:pPr algn="l"/>
            <a:endParaRPr lang="en-US" sz="1800" dirty="0">
              <a:solidFill>
                <a:schemeClr val="tx1"/>
              </a:solidFill>
            </a:endParaRPr>
          </a:p>
        </p:txBody>
      </p:sp>
    </p:spTree>
    <p:extLst>
      <p:ext uri="{BB962C8B-B14F-4D97-AF65-F5344CB8AC3E}">
        <p14:creationId xmlns:p14="http://schemas.microsoft.com/office/powerpoint/2010/main" val="7279831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F5597-AD68-1EA5-731C-EB4BAAD12C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DACF02-5152-AFA3-1F65-19DFAE4EAA14}"/>
              </a:ext>
            </a:extLst>
          </p:cNvPr>
          <p:cNvSpPr>
            <a:spLocks noGrp="1"/>
          </p:cNvSpPr>
          <p:nvPr>
            <p:ph type="ctrTitle"/>
          </p:nvPr>
        </p:nvSpPr>
        <p:spPr>
          <a:xfrm>
            <a:off x="358040" y="20483"/>
            <a:ext cx="8511972" cy="624734"/>
          </a:xfrm>
        </p:spPr>
        <p:txBody>
          <a:bodyPr>
            <a:noAutofit/>
          </a:bodyPr>
          <a:lstStyle/>
          <a:p>
            <a:r>
              <a:rPr lang="en-US" sz="3600" dirty="0">
                <a:solidFill>
                  <a:srgbClr val="FFFFFF"/>
                </a:solidFill>
              </a:rPr>
              <a:t>Assessments</a:t>
            </a:r>
          </a:p>
        </p:txBody>
      </p:sp>
      <p:sp>
        <p:nvSpPr>
          <p:cNvPr id="3" name="Subtitle 2">
            <a:extLst>
              <a:ext uri="{FF2B5EF4-FFF2-40B4-BE49-F238E27FC236}">
                <a16:creationId xmlns:a16="http://schemas.microsoft.com/office/drawing/2014/main" id="{CFA14784-A288-D1EE-9302-9EDE37BC9BBC}"/>
              </a:ext>
            </a:extLst>
          </p:cNvPr>
          <p:cNvSpPr>
            <a:spLocks noGrp="1"/>
          </p:cNvSpPr>
          <p:nvPr>
            <p:ph type="subTitle" idx="1"/>
          </p:nvPr>
        </p:nvSpPr>
        <p:spPr>
          <a:xfrm>
            <a:off x="358040" y="880773"/>
            <a:ext cx="8511973" cy="4967153"/>
          </a:xfrm>
        </p:spPr>
        <p:txBody>
          <a:bodyPr>
            <a:normAutofit/>
          </a:bodyPr>
          <a:lstStyle/>
          <a:p>
            <a:pPr marL="285750" indent="-285750" algn="l">
              <a:buFont typeface="Arial" panose="020B0604020202020204" pitchFamily="34" charset="0"/>
              <a:buChar char="•"/>
            </a:pPr>
            <a:r>
              <a:rPr lang="en-GB" dirty="0">
                <a:solidFill>
                  <a:schemeClr val="tx1"/>
                </a:solidFill>
              </a:rPr>
              <a:t>Detailed, individualised autism diagnostic assessments, including for people who may also have demand avoidant profiles, ADHD, trauma, or other multiple diagnoses</a:t>
            </a:r>
          </a:p>
          <a:p>
            <a:pPr marL="285750" indent="-285750" algn="l">
              <a:buFont typeface="Arial" panose="020B0604020202020204" pitchFamily="34" charset="0"/>
              <a:buChar char="•"/>
            </a:pPr>
            <a:r>
              <a:rPr lang="en-GB" dirty="0">
                <a:solidFill>
                  <a:schemeClr val="tx1"/>
                </a:solidFill>
              </a:rPr>
              <a:t>Holistic ‘360°’ assessments for neurodivergent people who may require highly specialised, bespoke services to meet their needs in the community</a:t>
            </a:r>
            <a:endParaRPr lang="en-US" dirty="0">
              <a:solidFill>
                <a:schemeClr val="tx1"/>
              </a:solidFill>
            </a:endParaRPr>
          </a:p>
        </p:txBody>
      </p:sp>
    </p:spTree>
    <p:extLst>
      <p:ext uri="{BB962C8B-B14F-4D97-AF65-F5344CB8AC3E}">
        <p14:creationId xmlns:p14="http://schemas.microsoft.com/office/powerpoint/2010/main" val="26933305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795CE-302B-45B9-B0EC-F1DD59184B71}"/>
              </a:ext>
            </a:extLst>
          </p:cNvPr>
          <p:cNvSpPr>
            <a:spLocks noGrp="1"/>
          </p:cNvSpPr>
          <p:nvPr>
            <p:ph type="title"/>
          </p:nvPr>
        </p:nvSpPr>
        <p:spPr>
          <a:xfrm>
            <a:off x="457200" y="13381"/>
            <a:ext cx="8229600" cy="718456"/>
          </a:xfrm>
        </p:spPr>
        <p:txBody>
          <a:bodyPr>
            <a:normAutofit fontScale="90000"/>
          </a:bodyPr>
          <a:lstStyle/>
          <a:p>
            <a:r>
              <a:rPr lang="en-GB" dirty="0">
                <a:solidFill>
                  <a:schemeClr val="bg1"/>
                </a:solidFill>
              </a:rPr>
              <a:t>Low Arousal Online Training</a:t>
            </a:r>
          </a:p>
        </p:txBody>
      </p:sp>
      <p:sp>
        <p:nvSpPr>
          <p:cNvPr id="3" name="Content Placeholder 2">
            <a:extLst>
              <a:ext uri="{FF2B5EF4-FFF2-40B4-BE49-F238E27FC236}">
                <a16:creationId xmlns:a16="http://schemas.microsoft.com/office/drawing/2014/main" id="{66CA887E-D0EF-4AE8-AEB7-3F0E2A43AD56}"/>
              </a:ext>
            </a:extLst>
          </p:cNvPr>
          <p:cNvSpPr>
            <a:spLocks noGrp="1"/>
          </p:cNvSpPr>
          <p:nvPr>
            <p:ph idx="1"/>
          </p:nvPr>
        </p:nvSpPr>
        <p:spPr>
          <a:xfrm>
            <a:off x="233266" y="1166018"/>
            <a:ext cx="3918857" cy="4525963"/>
          </a:xfrm>
        </p:spPr>
        <p:txBody>
          <a:bodyPr>
            <a:normAutofit/>
          </a:bodyPr>
          <a:lstStyle/>
          <a:p>
            <a:pPr marL="0" indent="0">
              <a:buNone/>
            </a:pPr>
            <a:r>
              <a:rPr lang="en-GB" sz="2800" dirty="0"/>
              <a:t>Introductory and advanced training in Low Arousal Approaches Online on Fridays.</a:t>
            </a:r>
          </a:p>
          <a:p>
            <a:pPr marL="0" indent="0" algn="just">
              <a:buNone/>
            </a:pPr>
            <a:endParaRPr lang="en-GB" sz="2800" dirty="0"/>
          </a:p>
          <a:p>
            <a:pPr marL="0" indent="0" algn="just">
              <a:buNone/>
            </a:pPr>
            <a:endParaRPr lang="en-GB" sz="2800" dirty="0"/>
          </a:p>
          <a:p>
            <a:pPr marL="0" indent="0" algn="just">
              <a:buNone/>
            </a:pPr>
            <a:r>
              <a:rPr lang="en-GB" sz="2800" dirty="0"/>
              <a:t>Visit </a:t>
            </a:r>
            <a:r>
              <a:rPr lang="en-GB" sz="2800" dirty="0">
                <a:hlinkClick r:id="rId2"/>
              </a:rPr>
              <a:t>www.studio3.org</a:t>
            </a:r>
            <a:r>
              <a:rPr lang="en-GB" sz="2800" dirty="0"/>
              <a:t> for more information</a:t>
            </a:r>
          </a:p>
        </p:txBody>
      </p:sp>
      <p:pic>
        <p:nvPicPr>
          <p:cNvPr id="5" name="Picture 4">
            <a:extLst>
              <a:ext uri="{FF2B5EF4-FFF2-40B4-BE49-F238E27FC236}">
                <a16:creationId xmlns:a16="http://schemas.microsoft.com/office/drawing/2014/main" id="{A1EA94E4-58F8-44D0-928F-6A7C5627F0AA}"/>
              </a:ext>
            </a:extLst>
          </p:cNvPr>
          <p:cNvPicPr>
            <a:picLocks noChangeAspect="1"/>
          </p:cNvPicPr>
          <p:nvPr/>
        </p:nvPicPr>
        <p:blipFill>
          <a:blip r:embed="rId3"/>
          <a:stretch>
            <a:fillRect/>
          </a:stretch>
        </p:blipFill>
        <p:spPr>
          <a:xfrm>
            <a:off x="4383689" y="951723"/>
            <a:ext cx="4527045" cy="4819742"/>
          </a:xfrm>
          <a:prstGeom prst="rect">
            <a:avLst/>
          </a:prstGeom>
        </p:spPr>
      </p:pic>
    </p:spTree>
    <p:extLst>
      <p:ext uri="{BB962C8B-B14F-4D97-AF65-F5344CB8AC3E}">
        <p14:creationId xmlns:p14="http://schemas.microsoft.com/office/powerpoint/2010/main" val="1800967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36000"/>
                    </a14:imgEffect>
                    <a14:imgEffect>
                      <a14:brightnessContrast bright="2000" contrast="-44000"/>
                    </a14:imgEffect>
                  </a14:imgLayer>
                </a14:imgProps>
              </a:ext>
              <a:ext uri="{28A0092B-C50C-407E-A947-70E740481C1C}">
                <a14:useLocalDpi xmlns:a14="http://schemas.microsoft.com/office/drawing/2010/main" val="0"/>
              </a:ext>
            </a:extLst>
          </a:blip>
          <a:srcRect/>
          <a:stretch>
            <a:fillRect/>
          </a:stretch>
        </p:blipFill>
        <p:spPr>
          <a:xfrm>
            <a:off x="626739" y="816453"/>
            <a:ext cx="7958459" cy="4885234"/>
          </a:xfrm>
          <a:prstGeom prst="rect">
            <a:avLst/>
          </a:prstGeom>
          <a:noFill/>
          <a:ln>
            <a:noFill/>
          </a:ln>
        </p:spPr>
      </p:pic>
      <p:sp>
        <p:nvSpPr>
          <p:cNvPr id="7" name="TextBox 6"/>
          <p:cNvSpPr txBox="1"/>
          <p:nvPr/>
        </p:nvSpPr>
        <p:spPr>
          <a:xfrm>
            <a:off x="4864844" y="5701687"/>
            <a:ext cx="4100046"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Arial"/>
              </a:rPr>
              <a:t>Taken from Humphrey &amp; Lewis (2008)</a:t>
            </a:r>
          </a:p>
        </p:txBody>
      </p:sp>
      <p:sp>
        <p:nvSpPr>
          <p:cNvPr id="8" name="Title 1">
            <a:extLst>
              <a:ext uri="{FF2B5EF4-FFF2-40B4-BE49-F238E27FC236}">
                <a16:creationId xmlns:a16="http://schemas.microsoft.com/office/drawing/2014/main" id="{AAEE6EF8-E8DE-4838-945F-2B8C8E78E021}"/>
              </a:ext>
            </a:extLst>
          </p:cNvPr>
          <p:cNvSpPr>
            <a:spLocks noGrp="1"/>
          </p:cNvSpPr>
          <p:nvPr>
            <p:ph type="title"/>
          </p:nvPr>
        </p:nvSpPr>
        <p:spPr>
          <a:xfrm>
            <a:off x="251519" y="9427"/>
            <a:ext cx="8713371" cy="749178"/>
          </a:xfrm>
        </p:spPr>
        <p:txBody>
          <a:bodyPr>
            <a:normAutofit/>
          </a:bodyPr>
          <a:lstStyle/>
          <a:p>
            <a:r>
              <a:rPr lang="en-US" sz="3000" b="1" dirty="0">
                <a:solidFill>
                  <a:prstClr val="white"/>
                </a:solidFill>
                <a:cs typeface="Arial"/>
              </a:rPr>
              <a:t>Why Can School Be Such a Challenging Place?</a:t>
            </a:r>
            <a:endParaRPr lang="en-US" sz="3000" b="0" dirty="0">
              <a:solidFill>
                <a:schemeClr val="bg1"/>
              </a:solidFill>
              <a:effectLst/>
              <a:latin typeface="Arial"/>
              <a:cs typeface="Arial"/>
            </a:endParaRPr>
          </a:p>
        </p:txBody>
      </p:sp>
    </p:spTree>
    <p:extLst>
      <p:ext uri="{BB962C8B-B14F-4D97-AF65-F5344CB8AC3E}">
        <p14:creationId xmlns:p14="http://schemas.microsoft.com/office/powerpoint/2010/main" val="2522695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98831-59F8-4686-B264-3B30EE60E505}"/>
              </a:ext>
            </a:extLst>
          </p:cNvPr>
          <p:cNvSpPr>
            <a:spLocks noGrp="1"/>
          </p:cNvSpPr>
          <p:nvPr>
            <p:ph type="title"/>
          </p:nvPr>
        </p:nvSpPr>
        <p:spPr>
          <a:xfrm>
            <a:off x="457200" y="-231389"/>
            <a:ext cx="8229600" cy="1143000"/>
          </a:xfrm>
        </p:spPr>
        <p:txBody>
          <a:bodyPr/>
          <a:lstStyle/>
          <a:p>
            <a:r>
              <a:rPr lang="en-GB" dirty="0">
                <a:solidFill>
                  <a:schemeClr val="bg1"/>
                </a:solidFill>
              </a:rPr>
              <a:t>Links</a:t>
            </a:r>
          </a:p>
        </p:txBody>
      </p:sp>
      <p:sp>
        <p:nvSpPr>
          <p:cNvPr id="3" name="Content Placeholder 2">
            <a:extLst>
              <a:ext uri="{FF2B5EF4-FFF2-40B4-BE49-F238E27FC236}">
                <a16:creationId xmlns:a16="http://schemas.microsoft.com/office/drawing/2014/main" id="{8C72F2D0-A9EF-454E-A460-666B92DFAA3A}"/>
              </a:ext>
            </a:extLst>
          </p:cNvPr>
          <p:cNvSpPr>
            <a:spLocks noGrp="1"/>
          </p:cNvSpPr>
          <p:nvPr>
            <p:ph idx="1"/>
          </p:nvPr>
        </p:nvSpPr>
        <p:spPr>
          <a:xfrm>
            <a:off x="0" y="829670"/>
            <a:ext cx="9144000" cy="5198660"/>
          </a:xfrm>
        </p:spPr>
        <p:txBody>
          <a:bodyPr>
            <a:normAutofit/>
          </a:bodyPr>
          <a:lstStyle/>
          <a:p>
            <a:r>
              <a:rPr lang="en-GB" sz="3000" dirty="0"/>
              <a:t>FREE webinars - </a:t>
            </a:r>
            <a:r>
              <a:rPr lang="en-GB" sz="3000" dirty="0">
                <a:hlinkClick r:id="rId2"/>
              </a:rPr>
              <a:t>www.studio3.org/free-webinars</a:t>
            </a:r>
            <a:endParaRPr lang="en-GB" sz="3000" dirty="0"/>
          </a:p>
          <a:p>
            <a:r>
              <a:rPr lang="en-GB" sz="3000" dirty="0"/>
              <a:t>FREE Newsletter - </a:t>
            </a:r>
            <a:r>
              <a:rPr lang="en-GB" sz="3000" dirty="0">
                <a:hlinkClick r:id="rId3"/>
              </a:rPr>
              <a:t>www.studio3.org/so/d5OUpnBWt?languageTag=en</a:t>
            </a:r>
            <a:endParaRPr lang="en-GB" sz="3000" dirty="0"/>
          </a:p>
          <a:p>
            <a:r>
              <a:rPr lang="en-GB" sz="3000" dirty="0"/>
              <a:t>LASER Prog - </a:t>
            </a:r>
            <a:r>
              <a:rPr lang="en-GB" sz="3000" dirty="0">
                <a:hlinkClick r:id="rId4"/>
              </a:rPr>
              <a:t>www.studio3.org/laser-online</a:t>
            </a:r>
            <a:endParaRPr lang="en-GB" sz="3000" dirty="0"/>
          </a:p>
          <a:p>
            <a:r>
              <a:rPr lang="en-GB" sz="3000" dirty="0"/>
              <a:t>Low Arousal Training - </a:t>
            </a:r>
            <a:r>
              <a:rPr lang="en-GB" sz="3000" dirty="0">
                <a:hlinkClick r:id="rId5"/>
              </a:rPr>
              <a:t>www.studio3.org/low-arousal-online</a:t>
            </a:r>
            <a:endParaRPr lang="en-GB" sz="3000" dirty="0"/>
          </a:p>
          <a:p>
            <a:r>
              <a:rPr lang="en-GB" sz="3000" dirty="0"/>
              <a:t>Films - </a:t>
            </a:r>
            <a:r>
              <a:rPr lang="en-GB" sz="3000" dirty="0">
                <a:hlinkClick r:id="rId6"/>
              </a:rPr>
              <a:t>Videos Archives - Gareth D Morewood (gdmorewood.com)</a:t>
            </a:r>
            <a:endParaRPr lang="en-GB" sz="3000" dirty="0"/>
          </a:p>
          <a:p>
            <a:r>
              <a:rPr lang="en-GB" sz="3000" dirty="0" err="1"/>
              <a:t>SENCology</a:t>
            </a:r>
            <a:r>
              <a:rPr lang="en-GB" sz="3000" dirty="0"/>
              <a:t> Blog - </a:t>
            </a:r>
            <a:r>
              <a:rPr lang="en-GB" sz="3000" dirty="0" err="1">
                <a:hlinkClick r:id="rId7"/>
              </a:rPr>
              <a:t>SENCology</a:t>
            </a:r>
            <a:r>
              <a:rPr lang="en-GB" sz="3000" dirty="0">
                <a:hlinkClick r:id="rId7"/>
              </a:rPr>
              <a:t> | Optimus Education Blog (optimus-education.com)</a:t>
            </a:r>
            <a:endParaRPr lang="en-GB" sz="3000" dirty="0"/>
          </a:p>
        </p:txBody>
      </p:sp>
    </p:spTree>
    <p:extLst>
      <p:ext uri="{BB962C8B-B14F-4D97-AF65-F5344CB8AC3E}">
        <p14:creationId xmlns:p14="http://schemas.microsoft.com/office/powerpoint/2010/main" val="29936795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AA0A048-5706-C6FC-FE7B-E5227FFBC185}"/>
              </a:ext>
            </a:extLst>
          </p:cNvPr>
          <p:cNvPicPr>
            <a:picLocks noChangeAspect="1"/>
          </p:cNvPicPr>
          <p:nvPr/>
        </p:nvPicPr>
        <p:blipFill>
          <a:blip r:embed="rId2"/>
          <a:stretch>
            <a:fillRect/>
          </a:stretch>
        </p:blipFill>
        <p:spPr>
          <a:xfrm>
            <a:off x="2538412" y="108156"/>
            <a:ext cx="4067175" cy="6056670"/>
          </a:xfrm>
          <a:prstGeom prst="rect">
            <a:avLst/>
          </a:prstGeom>
        </p:spPr>
      </p:pic>
    </p:spTree>
    <p:extLst>
      <p:ext uri="{BB962C8B-B14F-4D97-AF65-F5344CB8AC3E}">
        <p14:creationId xmlns:p14="http://schemas.microsoft.com/office/powerpoint/2010/main" val="8928626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0385" y="4822496"/>
            <a:ext cx="7772400" cy="624734"/>
          </a:xfrm>
        </p:spPr>
        <p:txBody>
          <a:bodyPr>
            <a:normAutofit fontScale="90000"/>
          </a:bodyPr>
          <a:lstStyle/>
          <a:p>
            <a:r>
              <a:rPr lang="en-US" dirty="0">
                <a:solidFill>
                  <a:schemeClr val="bg1">
                    <a:lumMod val="85000"/>
                  </a:schemeClr>
                </a:solidFill>
              </a:rPr>
              <a:t>www.studio3.org     @</a:t>
            </a:r>
            <a:r>
              <a:rPr lang="en-US" dirty="0" err="1">
                <a:solidFill>
                  <a:schemeClr val="bg1">
                    <a:lumMod val="85000"/>
                  </a:schemeClr>
                </a:solidFill>
              </a:rPr>
              <a:t>studioiii</a:t>
            </a:r>
            <a:endParaRPr lang="en-US" dirty="0">
              <a:solidFill>
                <a:schemeClr val="bg1">
                  <a:lumMod val="85000"/>
                </a:schemeClr>
              </a:solidFill>
            </a:endParaRPr>
          </a:p>
        </p:txBody>
      </p:sp>
      <p:pic>
        <p:nvPicPr>
          <p:cNvPr id="4" name="Picture 3">
            <a:extLst>
              <a:ext uri="{FF2B5EF4-FFF2-40B4-BE49-F238E27FC236}">
                <a16:creationId xmlns:a16="http://schemas.microsoft.com/office/drawing/2014/main" id="{8702DBBA-3096-4DCE-9E95-7DE0CB031AB2}"/>
              </a:ext>
            </a:extLst>
          </p:cNvPr>
          <p:cNvPicPr>
            <a:picLocks noChangeAspect="1"/>
          </p:cNvPicPr>
          <p:nvPr/>
        </p:nvPicPr>
        <p:blipFill>
          <a:blip r:embed="rId2"/>
          <a:stretch>
            <a:fillRect/>
          </a:stretch>
        </p:blipFill>
        <p:spPr>
          <a:xfrm>
            <a:off x="-1750" y="0"/>
            <a:ext cx="9147499" cy="6857999"/>
          </a:xfrm>
          <a:prstGeom prst="rect">
            <a:avLst/>
          </a:prstGeom>
        </p:spPr>
      </p:pic>
      <p:pic>
        <p:nvPicPr>
          <p:cNvPr id="3" name="Picture 2">
            <a:extLst>
              <a:ext uri="{FF2B5EF4-FFF2-40B4-BE49-F238E27FC236}">
                <a16:creationId xmlns:a16="http://schemas.microsoft.com/office/drawing/2014/main" id="{54723BF1-3E00-46C7-382A-B0144389BAC2}"/>
              </a:ext>
            </a:extLst>
          </p:cNvPr>
          <p:cNvPicPr>
            <a:picLocks noChangeAspect="1"/>
          </p:cNvPicPr>
          <p:nvPr/>
        </p:nvPicPr>
        <p:blipFill>
          <a:blip r:embed="rId3"/>
          <a:stretch>
            <a:fillRect/>
          </a:stretch>
        </p:blipFill>
        <p:spPr>
          <a:xfrm>
            <a:off x="301476" y="322418"/>
            <a:ext cx="1713086" cy="1713086"/>
          </a:xfrm>
          <a:prstGeom prst="rect">
            <a:avLst/>
          </a:prstGeom>
        </p:spPr>
      </p:pic>
      <p:pic>
        <p:nvPicPr>
          <p:cNvPr id="5" name="Picture 4">
            <a:extLst>
              <a:ext uri="{FF2B5EF4-FFF2-40B4-BE49-F238E27FC236}">
                <a16:creationId xmlns:a16="http://schemas.microsoft.com/office/drawing/2014/main" id="{1BA4EF85-8C6D-D857-7C51-1C1014216B83}"/>
              </a:ext>
            </a:extLst>
          </p:cNvPr>
          <p:cNvPicPr>
            <a:picLocks noChangeAspect="1"/>
          </p:cNvPicPr>
          <p:nvPr/>
        </p:nvPicPr>
        <p:blipFill>
          <a:blip r:embed="rId3"/>
          <a:stretch>
            <a:fillRect/>
          </a:stretch>
        </p:blipFill>
        <p:spPr>
          <a:xfrm>
            <a:off x="7169011" y="322418"/>
            <a:ext cx="1713086" cy="1713086"/>
          </a:xfrm>
          <a:prstGeom prst="rect">
            <a:avLst/>
          </a:prstGeom>
        </p:spPr>
      </p:pic>
    </p:spTree>
    <p:extLst>
      <p:ext uri="{BB962C8B-B14F-4D97-AF65-F5344CB8AC3E}">
        <p14:creationId xmlns:p14="http://schemas.microsoft.com/office/powerpoint/2010/main" val="580932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F4AC93-CCFF-4ADD-9D36-4A0AFE81264D}"/>
              </a:ext>
            </a:extLst>
          </p:cNvPr>
          <p:cNvSpPr>
            <a:spLocks noGrp="1"/>
          </p:cNvSpPr>
          <p:nvPr>
            <p:ph type="title"/>
          </p:nvPr>
        </p:nvSpPr>
        <p:spPr>
          <a:xfrm>
            <a:off x="1602568" y="1"/>
            <a:ext cx="6191968" cy="673564"/>
          </a:xfrm>
        </p:spPr>
        <p:txBody>
          <a:bodyPr vert="horz">
            <a:normAutofit/>
          </a:bodyPr>
          <a:lstStyle/>
          <a:p>
            <a:r>
              <a:rPr lang="en-GB" sz="3000" b="1" dirty="0">
                <a:solidFill>
                  <a:schemeClr val="bg1"/>
                </a:solidFill>
              </a:rPr>
              <a:t>We Can Inadvertently Be Triggers</a:t>
            </a:r>
          </a:p>
        </p:txBody>
      </p:sp>
      <p:sp>
        <p:nvSpPr>
          <p:cNvPr id="4" name="Content Placeholder 3">
            <a:extLst>
              <a:ext uri="{FF2B5EF4-FFF2-40B4-BE49-F238E27FC236}">
                <a16:creationId xmlns:a16="http://schemas.microsoft.com/office/drawing/2014/main" id="{3ED6AE02-A727-4FB1-ADCB-669B9B4446D9}"/>
              </a:ext>
            </a:extLst>
          </p:cNvPr>
          <p:cNvSpPr>
            <a:spLocks noGrp="1"/>
          </p:cNvSpPr>
          <p:nvPr>
            <p:ph idx="1"/>
          </p:nvPr>
        </p:nvSpPr>
        <p:spPr>
          <a:xfrm>
            <a:off x="524369" y="1054006"/>
            <a:ext cx="8095262" cy="4385260"/>
          </a:xfrm>
        </p:spPr>
        <p:txBody>
          <a:bodyPr vert="horz">
            <a:normAutofit fontScale="92500" lnSpcReduction="10000"/>
          </a:bodyPr>
          <a:lstStyle/>
          <a:p>
            <a:pPr marL="285750" indent="-285750">
              <a:buFont typeface="Arial" panose="020B0604020202020204" pitchFamily="34" charset="0"/>
              <a:buChar char="•"/>
            </a:pPr>
            <a:endParaRPr lang="en-GB" sz="1700" dirty="0"/>
          </a:p>
          <a:p>
            <a:pPr marL="285750" indent="-285750">
              <a:defRPr sz="3300">
                <a:uFill>
                  <a:solidFill>
                    <a:schemeClr val="accent4"/>
                  </a:solidFill>
                </a:uFill>
              </a:defRPr>
            </a:pPr>
            <a:r>
              <a:rPr lang="en-GB" sz="3500" dirty="0"/>
              <a:t>The vast a majority of challenging situations are inadvertently triggered by supporters.</a:t>
            </a:r>
          </a:p>
          <a:p>
            <a:pPr marL="285750" indent="-285750">
              <a:defRPr sz="3300">
                <a:uFill>
                  <a:solidFill>
                    <a:schemeClr val="accent4"/>
                  </a:solidFill>
                </a:uFill>
              </a:defRPr>
            </a:pPr>
            <a:endParaRPr lang="en-GB" sz="3500" dirty="0"/>
          </a:p>
          <a:p>
            <a:pPr marL="285750" indent="-285750">
              <a:defRPr sz="3300">
                <a:uFill>
                  <a:solidFill>
                    <a:schemeClr val="accent4"/>
                  </a:solidFill>
                </a:uFill>
              </a:defRPr>
            </a:pPr>
            <a:r>
              <a:rPr lang="en-GB" sz="3500" dirty="0"/>
              <a:t>We are often unaware that we can trigger situations.</a:t>
            </a:r>
          </a:p>
          <a:p>
            <a:pPr marL="285750" indent="-285750">
              <a:defRPr sz="3300">
                <a:uFill>
                  <a:solidFill>
                    <a:schemeClr val="accent4"/>
                  </a:solidFill>
                </a:uFill>
              </a:defRPr>
            </a:pPr>
            <a:endParaRPr lang="en-GB" sz="3500" dirty="0"/>
          </a:p>
          <a:p>
            <a:pPr marL="285750" indent="-285750">
              <a:defRPr sz="3300">
                <a:uFill>
                  <a:solidFill>
                    <a:schemeClr val="accent4"/>
                  </a:solidFill>
                </a:uFill>
              </a:defRPr>
            </a:pPr>
            <a:r>
              <a:rPr lang="en-GB" sz="3500" dirty="0"/>
              <a:t>Reflective practice is a cornerstone of low arousal approaches.</a:t>
            </a:r>
          </a:p>
          <a:p>
            <a:pPr marL="285750" indent="-285750">
              <a:buFont typeface="Arial" panose="020B0604020202020204" pitchFamily="34" charset="0"/>
              <a:buChar char="•"/>
              <a:defRPr sz="3300">
                <a:uFill>
                  <a:solidFill>
                    <a:schemeClr val="accent4"/>
                  </a:solidFill>
                </a:uFill>
              </a:defRPr>
            </a:pPr>
            <a:endParaRPr lang="en-GB" sz="1700" dirty="0"/>
          </a:p>
          <a:p>
            <a:pPr marL="285750" indent="-285750">
              <a:buFont typeface="Arial" panose="020B0604020202020204" pitchFamily="34" charset="0"/>
              <a:buChar char="•"/>
              <a:defRPr sz="3300">
                <a:uFill>
                  <a:solidFill>
                    <a:schemeClr val="accent4"/>
                  </a:solidFill>
                </a:uFill>
              </a:defRPr>
            </a:pPr>
            <a:endParaRPr lang="en-GB" sz="1700" dirty="0"/>
          </a:p>
          <a:p>
            <a:pPr>
              <a:buNone/>
            </a:pPr>
            <a:endParaRPr lang="en-GB" dirty="0"/>
          </a:p>
        </p:txBody>
      </p:sp>
      <p:pic>
        <p:nvPicPr>
          <p:cNvPr id="2" name="Picture 1">
            <a:extLst>
              <a:ext uri="{FF2B5EF4-FFF2-40B4-BE49-F238E27FC236}">
                <a16:creationId xmlns:a16="http://schemas.microsoft.com/office/drawing/2014/main" id="{B00E1365-DFBE-4568-972F-8CF8BD89DBAE}"/>
              </a:ext>
            </a:extLst>
          </p:cNvPr>
          <p:cNvPicPr>
            <a:picLocks noChangeAspect="1"/>
          </p:cNvPicPr>
          <p:nvPr/>
        </p:nvPicPr>
        <p:blipFill>
          <a:blip r:embed="rId2"/>
          <a:stretch>
            <a:fillRect/>
          </a:stretch>
        </p:blipFill>
        <p:spPr>
          <a:xfrm>
            <a:off x="4698552" y="6116137"/>
            <a:ext cx="3206774" cy="847417"/>
          </a:xfrm>
          <a:prstGeom prst="rect">
            <a:avLst/>
          </a:prstGeom>
        </p:spPr>
      </p:pic>
    </p:spTree>
    <p:extLst>
      <p:ext uri="{BB962C8B-B14F-4D97-AF65-F5344CB8AC3E}">
        <p14:creationId xmlns:p14="http://schemas.microsoft.com/office/powerpoint/2010/main" val="1001702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631548D-F379-41B3-948E-104953D9C716}"/>
              </a:ext>
            </a:extLst>
          </p:cNvPr>
          <p:cNvPicPr>
            <a:picLocks noChangeAspect="1"/>
          </p:cNvPicPr>
          <p:nvPr/>
        </p:nvPicPr>
        <p:blipFill>
          <a:blip r:embed="rId2"/>
          <a:stretch>
            <a:fillRect/>
          </a:stretch>
        </p:blipFill>
        <p:spPr>
          <a:xfrm>
            <a:off x="701311" y="914400"/>
            <a:ext cx="5575691" cy="5029200"/>
          </a:xfrm>
          <a:prstGeom prst="rect">
            <a:avLst/>
          </a:prstGeom>
        </p:spPr>
      </p:pic>
      <p:pic>
        <p:nvPicPr>
          <p:cNvPr id="3" name="Picture 2">
            <a:extLst>
              <a:ext uri="{FF2B5EF4-FFF2-40B4-BE49-F238E27FC236}">
                <a16:creationId xmlns:a16="http://schemas.microsoft.com/office/drawing/2014/main" id="{5EE995BC-E1CD-4484-8CAB-A357406AF547}"/>
              </a:ext>
            </a:extLst>
          </p:cNvPr>
          <p:cNvPicPr>
            <a:picLocks noChangeAspect="1"/>
          </p:cNvPicPr>
          <p:nvPr/>
        </p:nvPicPr>
        <p:blipFill>
          <a:blip r:embed="rId3"/>
          <a:stretch>
            <a:fillRect/>
          </a:stretch>
        </p:blipFill>
        <p:spPr>
          <a:xfrm>
            <a:off x="7370940" y="914400"/>
            <a:ext cx="1553012" cy="2365903"/>
          </a:xfrm>
          <a:prstGeom prst="rect">
            <a:avLst/>
          </a:prstGeom>
        </p:spPr>
      </p:pic>
      <p:pic>
        <p:nvPicPr>
          <p:cNvPr id="4" name="Picture 3">
            <a:extLst>
              <a:ext uri="{FF2B5EF4-FFF2-40B4-BE49-F238E27FC236}">
                <a16:creationId xmlns:a16="http://schemas.microsoft.com/office/drawing/2014/main" id="{107089A1-10A6-4963-8290-89AB3C198349}"/>
              </a:ext>
            </a:extLst>
          </p:cNvPr>
          <p:cNvPicPr>
            <a:picLocks noChangeAspect="1"/>
          </p:cNvPicPr>
          <p:nvPr/>
        </p:nvPicPr>
        <p:blipFill>
          <a:blip r:embed="rId4"/>
          <a:stretch>
            <a:fillRect/>
          </a:stretch>
        </p:blipFill>
        <p:spPr>
          <a:xfrm>
            <a:off x="4572000" y="6134990"/>
            <a:ext cx="3206774" cy="847417"/>
          </a:xfrm>
          <a:prstGeom prst="rect">
            <a:avLst/>
          </a:prstGeom>
        </p:spPr>
      </p:pic>
      <p:sp>
        <p:nvSpPr>
          <p:cNvPr id="6" name="TextBox 5">
            <a:extLst>
              <a:ext uri="{FF2B5EF4-FFF2-40B4-BE49-F238E27FC236}">
                <a16:creationId xmlns:a16="http://schemas.microsoft.com/office/drawing/2014/main" id="{D4DB9899-4F51-48C8-A55F-4E3A0755D9DB}"/>
              </a:ext>
            </a:extLst>
          </p:cNvPr>
          <p:cNvSpPr txBox="1"/>
          <p:nvPr/>
        </p:nvSpPr>
        <p:spPr>
          <a:xfrm>
            <a:off x="6741005" y="3429000"/>
            <a:ext cx="2231742" cy="1384995"/>
          </a:xfrm>
          <a:prstGeom prst="rect">
            <a:avLst/>
          </a:prstGeom>
          <a:noFill/>
        </p:spPr>
        <p:txBody>
          <a:bodyPr wrap="square" rtlCol="0">
            <a:spAutoFit/>
          </a:bodyPr>
          <a:lstStyle/>
          <a:p>
            <a:pPr algn="r"/>
            <a:r>
              <a:rPr lang="en-GB" sz="1400" i="1" dirty="0"/>
              <a:t>‘The Reflective Journey: A Practitioner’s Guide to the Low Arousal Approach’ </a:t>
            </a:r>
            <a:r>
              <a:rPr lang="en-GB" sz="1400" dirty="0"/>
              <a:t>is available from www.studio3.org/product-page</a:t>
            </a:r>
          </a:p>
        </p:txBody>
      </p:sp>
    </p:spTree>
    <p:extLst>
      <p:ext uri="{BB962C8B-B14F-4D97-AF65-F5344CB8AC3E}">
        <p14:creationId xmlns:p14="http://schemas.microsoft.com/office/powerpoint/2010/main" val="1916247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199A0-2781-8BC5-7ED4-EF0F2A84781C}"/>
              </a:ext>
            </a:extLst>
          </p:cNvPr>
          <p:cNvSpPr>
            <a:spLocks noGrp="1"/>
          </p:cNvSpPr>
          <p:nvPr>
            <p:ph type="title"/>
          </p:nvPr>
        </p:nvSpPr>
        <p:spPr>
          <a:xfrm>
            <a:off x="0" y="0"/>
            <a:ext cx="9144000" cy="1143000"/>
          </a:xfrm>
        </p:spPr>
        <p:txBody>
          <a:bodyPr>
            <a:noAutofit/>
          </a:bodyPr>
          <a:lstStyle/>
          <a:p>
            <a:r>
              <a:rPr lang="en-GB" sz="3600" b="0" i="0" dirty="0">
                <a:solidFill>
                  <a:schemeClr val="bg1"/>
                </a:solidFill>
                <a:effectLst/>
                <a:latin typeface="Proxima Nova Semi Bold"/>
              </a:rPr>
              <a:t>What Is the "Spoons Theory" of Autism?</a:t>
            </a:r>
            <a:br>
              <a:rPr lang="en-GB" sz="3600" b="0" i="0" dirty="0">
                <a:solidFill>
                  <a:schemeClr val="bg1"/>
                </a:solidFill>
                <a:effectLst/>
                <a:latin typeface="Proxima Nova Semi Bold"/>
              </a:rPr>
            </a:br>
            <a:endParaRPr lang="en-GB" sz="3600" dirty="0">
              <a:solidFill>
                <a:schemeClr val="bg1"/>
              </a:solidFill>
            </a:endParaRPr>
          </a:p>
        </p:txBody>
      </p:sp>
      <p:sp>
        <p:nvSpPr>
          <p:cNvPr id="3" name="Content Placeholder 2">
            <a:extLst>
              <a:ext uri="{FF2B5EF4-FFF2-40B4-BE49-F238E27FC236}">
                <a16:creationId xmlns:a16="http://schemas.microsoft.com/office/drawing/2014/main" id="{B092EB40-754E-B506-8487-DDBE3C50CB24}"/>
              </a:ext>
            </a:extLst>
          </p:cNvPr>
          <p:cNvSpPr>
            <a:spLocks noGrp="1"/>
          </p:cNvSpPr>
          <p:nvPr>
            <p:ph idx="1"/>
          </p:nvPr>
        </p:nvSpPr>
        <p:spPr>
          <a:xfrm>
            <a:off x="201560" y="1000432"/>
            <a:ext cx="8775291" cy="4849762"/>
          </a:xfrm>
        </p:spPr>
        <p:txBody>
          <a:bodyPr>
            <a:normAutofit fontScale="92500" lnSpcReduction="20000"/>
          </a:bodyPr>
          <a:lstStyle/>
          <a:p>
            <a:pPr algn="l">
              <a:spcAft>
                <a:spcPts val="900"/>
              </a:spcAft>
              <a:buFont typeface="Arial" panose="020B0604020202020204" pitchFamily="34" charset="0"/>
              <a:buChar char="•"/>
            </a:pPr>
            <a:r>
              <a:rPr lang="en-GB" b="0" i="0" dirty="0">
                <a:solidFill>
                  <a:srgbClr val="2C2D30"/>
                </a:solidFill>
                <a:effectLst/>
                <a:latin typeface="Proxima Nova Semi Bold"/>
              </a:rPr>
              <a:t>Autistic people often experience burnout and fatigue.</a:t>
            </a:r>
          </a:p>
          <a:p>
            <a:pPr algn="l">
              <a:spcAft>
                <a:spcPts val="900"/>
              </a:spcAft>
              <a:buFont typeface="Arial" panose="020B0604020202020204" pitchFamily="34" charset="0"/>
              <a:buChar char="•"/>
            </a:pPr>
            <a:r>
              <a:rPr lang="en-GB" b="0" i="0" dirty="0">
                <a:solidFill>
                  <a:srgbClr val="2C2D30"/>
                </a:solidFill>
                <a:effectLst/>
                <a:latin typeface="Proxima Nova Semi Bold"/>
              </a:rPr>
              <a:t>"Spoons theory" encourages autistic </a:t>
            </a:r>
            <a:r>
              <a:rPr lang="en-GB" b="0" i="0">
                <a:solidFill>
                  <a:srgbClr val="2C2D30"/>
                </a:solidFill>
                <a:effectLst/>
                <a:latin typeface="Proxima Nova Semi Bold"/>
              </a:rPr>
              <a:t>people to </a:t>
            </a:r>
            <a:r>
              <a:rPr lang="en-GB" b="0" i="0" dirty="0">
                <a:solidFill>
                  <a:srgbClr val="2C2D30"/>
                </a:solidFill>
                <a:effectLst/>
                <a:latin typeface="Proxima Nova Semi Bold"/>
              </a:rPr>
              <a:t>think of their energy in terms of a limited number of spoons.</a:t>
            </a:r>
          </a:p>
          <a:p>
            <a:pPr algn="l">
              <a:spcAft>
                <a:spcPts val="900"/>
              </a:spcAft>
              <a:buFont typeface="Arial" panose="020B0604020202020204" pitchFamily="34" charset="0"/>
              <a:buChar char="•"/>
            </a:pPr>
            <a:r>
              <a:rPr lang="en-GB" b="0" i="0" dirty="0">
                <a:solidFill>
                  <a:srgbClr val="2C2D30"/>
                </a:solidFill>
                <a:effectLst/>
                <a:latin typeface="Proxima Nova Semi Bold"/>
              </a:rPr>
              <a:t>Conceiving of energy in this way can help autistic people stop themselves from taking on too much.</a:t>
            </a:r>
          </a:p>
          <a:p>
            <a:pPr algn="l">
              <a:buFont typeface="Arial" panose="020B0604020202020204" pitchFamily="34" charset="0"/>
              <a:buChar char="•"/>
            </a:pPr>
            <a:r>
              <a:rPr lang="en-GB" b="0" i="0" dirty="0">
                <a:solidFill>
                  <a:srgbClr val="2C2D30"/>
                </a:solidFill>
                <a:effectLst/>
                <a:latin typeface="Proxima Nova Semi Bold"/>
              </a:rPr>
              <a:t>Being realistic about their energy and deliberate in how they use it can help autistic people avoid fatigue.</a:t>
            </a:r>
          </a:p>
          <a:p>
            <a:endParaRPr lang="en-GB" dirty="0"/>
          </a:p>
        </p:txBody>
      </p:sp>
    </p:spTree>
    <p:extLst>
      <p:ext uri="{BB962C8B-B14F-4D97-AF65-F5344CB8AC3E}">
        <p14:creationId xmlns:p14="http://schemas.microsoft.com/office/powerpoint/2010/main" val="37718782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14833</TotalTime>
  <Words>2631</Words>
  <Application>Microsoft Office PowerPoint</Application>
  <PresentationFormat>On-screen Show (4:3)</PresentationFormat>
  <Paragraphs>269</Paragraphs>
  <Slides>62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62</vt:i4>
      </vt:variant>
    </vt:vector>
  </HeadingPairs>
  <TitlesOfParts>
    <vt:vector size="70" baseType="lpstr">
      <vt:lpstr>ＭＳ Ｐゴシック</vt:lpstr>
      <vt:lpstr>-apple-system</vt:lpstr>
      <vt:lpstr>Arial</vt:lpstr>
      <vt:lpstr>Calibri</vt:lpstr>
      <vt:lpstr>MuseoSans</vt:lpstr>
      <vt:lpstr>Proxima Nova Semi Bold</vt:lpstr>
      <vt:lpstr>system-ui</vt:lpstr>
      <vt:lpstr>Office Theme</vt:lpstr>
      <vt:lpstr>PowerPoint Presentation</vt:lpstr>
      <vt:lpstr>PowerPoint Presentation</vt:lpstr>
      <vt:lpstr>Why Can School Be Such a Challenging Place?</vt:lpstr>
      <vt:lpstr>Why Can School Be Such a Challenging Place?</vt:lpstr>
      <vt:lpstr>Why Can School Be Such a Challenging Place?</vt:lpstr>
      <vt:lpstr>Why Can School Be Such a Challenging Place?</vt:lpstr>
      <vt:lpstr>We Can Inadvertently Be Triggers</vt:lpstr>
      <vt:lpstr>PowerPoint Presentation</vt:lpstr>
      <vt:lpstr>What Is the "Spoons Theory" of Autism? </vt:lpstr>
      <vt:lpstr>Understanding Stress</vt:lpstr>
      <vt:lpstr>PowerPoint Presentation</vt:lpstr>
      <vt:lpstr>PowerPoint Presentation</vt:lpstr>
      <vt:lpstr>PowerPoint Presentation</vt:lpstr>
      <vt:lpstr>Understanding Stress</vt:lpstr>
      <vt:lpstr>Learning to Recognise Stress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Combating Stress Pro-actively</vt:lpstr>
      <vt:lpstr>Starting With Your Own Stress is Essential</vt:lpstr>
      <vt:lpstr>Increased Cardiac Exercise</vt:lpstr>
      <vt:lpstr>PowerPoint Presentation</vt:lpstr>
      <vt:lpstr>PowerPoint Presentation</vt:lpstr>
      <vt:lpstr>A Stress and Well-being Framework</vt:lpstr>
      <vt:lpstr>Achieving and Encouraging Flow States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Thinking about you – what is stressful?</vt:lpstr>
      <vt:lpstr>Thinking about you – how do you cope?</vt:lpstr>
      <vt:lpstr>Examples … (with caveats!)</vt:lpstr>
      <vt:lpstr>Examples … (with caveats!)</vt:lpstr>
      <vt:lpstr>Examples … (with caveats!)</vt:lpstr>
      <vt:lpstr>Examples … (with caveats!)</vt:lpstr>
      <vt:lpstr>Available Now</vt:lpstr>
      <vt:lpstr>New Book </vt:lpstr>
      <vt:lpstr>Spot What Is Going Well &amp; Develop</vt:lpstr>
      <vt:lpstr>About Studio 3</vt:lpstr>
      <vt:lpstr>Low Arousal Training</vt:lpstr>
      <vt:lpstr>Managing Signs of Stress</vt:lpstr>
      <vt:lpstr>Atlass Masterclass</vt:lpstr>
      <vt:lpstr>Train the Trainer</vt:lpstr>
      <vt:lpstr>Clinical Services </vt:lpstr>
      <vt:lpstr>Assessments</vt:lpstr>
      <vt:lpstr>Low Arousal Online Training</vt:lpstr>
      <vt:lpstr>Links</vt:lpstr>
      <vt:lpstr>PowerPoint Presentation</vt:lpstr>
      <vt:lpstr>www.studio3.org     @studioiii</vt:lpstr>
    </vt:vector>
  </TitlesOfParts>
  <Company>NEW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NEW College</dc:creator>
  <cp:lastModifiedBy>Gareth D Morewood</cp:lastModifiedBy>
  <cp:revision>125</cp:revision>
  <dcterms:created xsi:type="dcterms:W3CDTF">2019-08-02T07:44:39Z</dcterms:created>
  <dcterms:modified xsi:type="dcterms:W3CDTF">2025-04-11T05:23:35Z</dcterms:modified>
</cp:coreProperties>
</file>