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5"/>
  </p:notesMasterIdLst>
  <p:sldIdLst>
    <p:sldId id="256" r:id="rId2"/>
    <p:sldId id="874" r:id="rId3"/>
    <p:sldId id="630" r:id="rId4"/>
    <p:sldId id="631" r:id="rId5"/>
    <p:sldId id="601" r:id="rId6"/>
    <p:sldId id="602" r:id="rId7"/>
    <p:sldId id="273" r:id="rId8"/>
    <p:sldId id="608" r:id="rId9"/>
    <p:sldId id="877" r:id="rId10"/>
    <p:sldId id="391" r:id="rId11"/>
    <p:sldId id="392" r:id="rId12"/>
    <p:sldId id="655" r:id="rId13"/>
    <p:sldId id="656" r:id="rId14"/>
    <p:sldId id="657" r:id="rId15"/>
    <p:sldId id="649" r:id="rId16"/>
    <p:sldId id="650" r:id="rId17"/>
    <p:sldId id="799" r:id="rId18"/>
    <p:sldId id="800" r:id="rId19"/>
    <p:sldId id="393" r:id="rId20"/>
    <p:sldId id="394" r:id="rId21"/>
    <p:sldId id="399" r:id="rId22"/>
    <p:sldId id="609" r:id="rId23"/>
    <p:sldId id="674" r:id="rId24"/>
    <p:sldId id="274" r:id="rId25"/>
    <p:sldId id="395" r:id="rId26"/>
    <p:sldId id="878" r:id="rId27"/>
    <p:sldId id="879" r:id="rId28"/>
    <p:sldId id="880" r:id="rId29"/>
    <p:sldId id="881" r:id="rId30"/>
    <p:sldId id="814" r:id="rId31"/>
    <p:sldId id="815" r:id="rId32"/>
    <p:sldId id="816" r:id="rId33"/>
    <p:sldId id="882" r:id="rId34"/>
    <p:sldId id="611" r:id="rId35"/>
    <p:sldId id="397" r:id="rId36"/>
    <p:sldId id="398" r:id="rId37"/>
    <p:sldId id="648" r:id="rId38"/>
    <p:sldId id="584" r:id="rId39"/>
    <p:sldId id="678" r:id="rId40"/>
    <p:sldId id="675" r:id="rId41"/>
    <p:sldId id="299" r:id="rId42"/>
    <p:sldId id="303" r:id="rId43"/>
    <p:sldId id="304" r:id="rId44"/>
    <p:sldId id="305" r:id="rId45"/>
    <p:sldId id="306" r:id="rId46"/>
    <p:sldId id="308" r:id="rId47"/>
    <p:sldId id="309" r:id="rId48"/>
    <p:sldId id="310" r:id="rId49"/>
    <p:sldId id="312" r:id="rId50"/>
    <p:sldId id="313" r:id="rId51"/>
    <p:sldId id="268" r:id="rId52"/>
    <p:sldId id="315" r:id="rId53"/>
    <p:sldId id="316" r:id="rId54"/>
    <p:sldId id="317" r:id="rId55"/>
    <p:sldId id="318" r:id="rId56"/>
    <p:sldId id="319" r:id="rId57"/>
    <p:sldId id="320" r:id="rId58"/>
    <p:sldId id="323" r:id="rId59"/>
    <p:sldId id="324" r:id="rId60"/>
    <p:sldId id="507" r:id="rId61"/>
    <p:sldId id="837" r:id="rId62"/>
    <p:sldId id="348" r:id="rId63"/>
    <p:sldId id="349" r:id="rId64"/>
    <p:sldId id="361" r:id="rId65"/>
    <p:sldId id="363" r:id="rId66"/>
    <p:sldId id="365" r:id="rId67"/>
    <p:sldId id="366" r:id="rId68"/>
    <p:sldId id="735" r:id="rId69"/>
    <p:sldId id="740" r:id="rId70"/>
    <p:sldId id="758" r:id="rId71"/>
    <p:sldId id="270" r:id="rId72"/>
    <p:sldId id="418" r:id="rId73"/>
    <p:sldId id="724" r:id="rId74"/>
    <p:sldId id="632" r:id="rId75"/>
    <p:sldId id="294" r:id="rId76"/>
    <p:sldId id="636" r:id="rId77"/>
    <p:sldId id="808" r:id="rId78"/>
    <p:sldId id="809" r:id="rId79"/>
    <p:sldId id="810" r:id="rId80"/>
    <p:sldId id="811" r:id="rId81"/>
    <p:sldId id="812" r:id="rId82"/>
    <p:sldId id="813" r:id="rId83"/>
    <p:sldId id="804" r:id="rId84"/>
    <p:sldId id="803" r:id="rId85"/>
    <p:sldId id="805" r:id="rId86"/>
    <p:sldId id="373" r:id="rId87"/>
    <p:sldId id="374" r:id="rId88"/>
    <p:sldId id="367" r:id="rId89"/>
    <p:sldId id="508" r:id="rId90"/>
    <p:sldId id="662" r:id="rId91"/>
    <p:sldId id="663" r:id="rId92"/>
    <p:sldId id="835" r:id="rId93"/>
    <p:sldId id="664" r:id="rId9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7CE8C3-666E-4223-82D0-837A3CE20B42}" v="25" dt="2025-04-11T05:02:44.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4" autoAdjust="0"/>
    <p:restoredTop sz="95226" autoAdjust="0"/>
  </p:normalViewPr>
  <p:slideViewPr>
    <p:cSldViewPr snapToGrid="0" snapToObjects="1">
      <p:cViewPr varScale="1">
        <p:scale>
          <a:sx n="74" d="100"/>
          <a:sy n="74" d="100"/>
        </p:scale>
        <p:origin x="1651" y="28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10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D Morewood" userId="c73ece7d93f9721e" providerId="LiveId" clId="{1D7CE8C3-666E-4223-82D0-837A3CE20B42}"/>
    <pc:docChg chg="undo custSel addSld delSld modSld">
      <pc:chgData name="Gareth D Morewood" userId="c73ece7d93f9721e" providerId="LiveId" clId="{1D7CE8C3-666E-4223-82D0-837A3CE20B42}" dt="2025-04-11T05:02:44.281" v="566"/>
      <pc:docMkLst>
        <pc:docMk/>
      </pc:docMkLst>
      <pc:sldChg chg="modSp mod">
        <pc:chgData name="Gareth D Morewood" userId="c73ece7d93f9721e" providerId="LiveId" clId="{1D7CE8C3-666E-4223-82D0-837A3CE20B42}" dt="2025-04-06T06:57:52.437" v="86" actId="14100"/>
        <pc:sldMkLst>
          <pc:docMk/>
          <pc:sldMk cId="2295458725" sldId="256"/>
        </pc:sldMkLst>
        <pc:spChg chg="mod">
          <ac:chgData name="Gareth D Morewood" userId="c73ece7d93f9721e" providerId="LiveId" clId="{1D7CE8C3-666E-4223-82D0-837A3CE20B42}" dt="2025-04-06T06:57:52.437" v="86" actId="14100"/>
          <ac:spMkLst>
            <pc:docMk/>
            <pc:sldMk cId="2295458725" sldId="256"/>
            <ac:spMk id="2" creationId="{00000000-0000-0000-0000-000000000000}"/>
          </ac:spMkLst>
        </pc:spChg>
      </pc:sldChg>
      <pc:sldChg chg="del">
        <pc:chgData name="Gareth D Morewood" userId="c73ece7d93f9721e" providerId="LiveId" clId="{1D7CE8C3-666E-4223-82D0-837A3CE20B42}" dt="2025-04-06T07:00:45.638" v="114" actId="47"/>
        <pc:sldMkLst>
          <pc:docMk/>
          <pc:sldMk cId="4199373169" sldId="258"/>
        </pc:sldMkLst>
      </pc:sldChg>
      <pc:sldChg chg="del">
        <pc:chgData name="Gareth D Morewood" userId="c73ece7d93f9721e" providerId="LiveId" clId="{1D7CE8C3-666E-4223-82D0-837A3CE20B42}" dt="2025-04-06T07:00:45.638" v="114" actId="47"/>
        <pc:sldMkLst>
          <pc:docMk/>
          <pc:sldMk cId="11909746" sldId="259"/>
        </pc:sldMkLst>
      </pc:sldChg>
      <pc:sldChg chg="del">
        <pc:chgData name="Gareth D Morewood" userId="c73ece7d93f9721e" providerId="LiveId" clId="{1D7CE8C3-666E-4223-82D0-837A3CE20B42}" dt="2025-04-06T07:00:45.638" v="114" actId="47"/>
        <pc:sldMkLst>
          <pc:docMk/>
          <pc:sldMk cId="4080141833" sldId="260"/>
        </pc:sldMkLst>
      </pc:sldChg>
      <pc:sldChg chg="add">
        <pc:chgData name="Gareth D Morewood" userId="c73ece7d93f9721e" providerId="LiveId" clId="{1D7CE8C3-666E-4223-82D0-837A3CE20B42}" dt="2025-04-11T04:41:17.498" v="549"/>
        <pc:sldMkLst>
          <pc:docMk/>
          <pc:sldMk cId="131093220" sldId="268"/>
        </pc:sldMkLst>
      </pc:sldChg>
      <pc:sldChg chg="add del">
        <pc:chgData name="Gareth D Morewood" userId="c73ece7d93f9721e" providerId="LiveId" clId="{1D7CE8C3-666E-4223-82D0-837A3CE20B42}" dt="2025-04-11T04:41:06.776" v="548" actId="2696"/>
        <pc:sldMkLst>
          <pc:docMk/>
          <pc:sldMk cId="1085039774" sldId="268"/>
        </pc:sldMkLst>
      </pc:sldChg>
      <pc:sldChg chg="delSp add mod">
        <pc:chgData name="Gareth D Morewood" userId="c73ece7d93f9721e" providerId="LiveId" clId="{1D7CE8C3-666E-4223-82D0-837A3CE20B42}" dt="2025-04-11T04:27:06.602" v="472" actId="478"/>
        <pc:sldMkLst>
          <pc:docMk/>
          <pc:sldMk cId="1001702068" sldId="273"/>
        </pc:sldMkLst>
        <pc:picChg chg="del">
          <ac:chgData name="Gareth D Morewood" userId="c73ece7d93f9721e" providerId="LiveId" clId="{1D7CE8C3-666E-4223-82D0-837A3CE20B42}" dt="2025-04-11T04:27:06.602" v="472" actId="478"/>
          <ac:picMkLst>
            <pc:docMk/>
            <pc:sldMk cId="1001702068" sldId="273"/>
            <ac:picMk id="2" creationId="{B00E1365-DFBE-4568-972F-8CF8BD89DBAE}"/>
          </ac:picMkLst>
        </pc:picChg>
      </pc:sldChg>
      <pc:sldChg chg="delSp add mod">
        <pc:chgData name="Gareth D Morewood" userId="c73ece7d93f9721e" providerId="LiveId" clId="{1D7CE8C3-666E-4223-82D0-837A3CE20B42}" dt="2025-04-11T04:28:59.753" v="486" actId="478"/>
        <pc:sldMkLst>
          <pc:docMk/>
          <pc:sldMk cId="1575139047" sldId="274"/>
        </pc:sldMkLst>
        <pc:picChg chg="del">
          <ac:chgData name="Gareth D Morewood" userId="c73ece7d93f9721e" providerId="LiveId" clId="{1D7CE8C3-666E-4223-82D0-837A3CE20B42}" dt="2025-04-11T04:28:59.753" v="486" actId="478"/>
          <ac:picMkLst>
            <pc:docMk/>
            <pc:sldMk cId="1575139047" sldId="274"/>
            <ac:picMk id="2" creationId="{D533D126-D223-4FB0-887A-7C418467FB30}"/>
          </ac:picMkLst>
        </pc:picChg>
      </pc:sldChg>
      <pc:sldChg chg="add">
        <pc:chgData name="Gareth D Morewood" userId="c73ece7d93f9721e" providerId="LiveId" clId="{1D7CE8C3-666E-4223-82D0-837A3CE20B42}" dt="2025-04-10T16:11:06.172" v="467"/>
        <pc:sldMkLst>
          <pc:docMk/>
          <pc:sldMk cId="1582087735" sldId="294"/>
        </pc:sldMkLst>
      </pc:sldChg>
      <pc:sldChg chg="modSp del mod">
        <pc:chgData name="Gareth D Morewood" userId="c73ece7d93f9721e" providerId="LiveId" clId="{1D7CE8C3-666E-4223-82D0-837A3CE20B42}" dt="2025-04-11T04:25:07.088" v="468" actId="47"/>
        <pc:sldMkLst>
          <pc:docMk/>
          <pc:sldMk cId="0" sldId="297"/>
        </pc:sldMkLst>
        <pc:spChg chg="mod">
          <ac:chgData name="Gareth D Morewood" userId="c73ece7d93f9721e" providerId="LiveId" clId="{1D7CE8C3-666E-4223-82D0-837A3CE20B42}" dt="2025-04-10T16:04:26.488" v="444" actId="1076"/>
          <ac:spMkLst>
            <pc:docMk/>
            <pc:sldMk cId="0" sldId="297"/>
            <ac:spMk id="3" creationId="{00000000-0000-0000-0000-000000000000}"/>
          </ac:spMkLst>
        </pc:spChg>
      </pc:sldChg>
      <pc:sldChg chg="modSp del mod">
        <pc:chgData name="Gareth D Morewood" userId="c73ece7d93f9721e" providerId="LiveId" clId="{1D7CE8C3-666E-4223-82D0-837A3CE20B42}" dt="2025-04-11T04:34:08.007" v="504" actId="47"/>
        <pc:sldMkLst>
          <pc:docMk/>
          <pc:sldMk cId="0" sldId="298"/>
        </pc:sldMkLst>
      </pc:sldChg>
      <pc:sldChg chg="del">
        <pc:chgData name="Gareth D Morewood" userId="c73ece7d93f9721e" providerId="LiveId" clId="{1D7CE8C3-666E-4223-82D0-837A3CE20B42}" dt="2025-04-06T06:59:04.245" v="106" actId="47"/>
        <pc:sldMkLst>
          <pc:docMk/>
          <pc:sldMk cId="0" sldId="300"/>
        </pc:sldMkLst>
      </pc:sldChg>
      <pc:sldChg chg="modSp del mod">
        <pc:chgData name="Gareth D Morewood" userId="c73ece7d93f9721e" providerId="LiveId" clId="{1D7CE8C3-666E-4223-82D0-837A3CE20B42}" dt="2025-04-11T04:34:24.904" v="505" actId="47"/>
        <pc:sldMkLst>
          <pc:docMk/>
          <pc:sldMk cId="0" sldId="301"/>
        </pc:sldMkLst>
      </pc:sldChg>
      <pc:sldChg chg="del">
        <pc:chgData name="Gareth D Morewood" userId="c73ece7d93f9721e" providerId="LiveId" clId="{1D7CE8C3-666E-4223-82D0-837A3CE20B42}" dt="2025-04-06T07:00:45.638" v="114" actId="47"/>
        <pc:sldMkLst>
          <pc:docMk/>
          <pc:sldMk cId="1839291804" sldId="302"/>
        </pc:sldMkLst>
      </pc:sldChg>
      <pc:sldChg chg="modSp mod">
        <pc:chgData name="Gareth D Morewood" userId="c73ece7d93f9721e" providerId="LiveId" clId="{1D7CE8C3-666E-4223-82D0-837A3CE20B42}" dt="2025-04-10T16:08:31.176" v="465" actId="20577"/>
        <pc:sldMkLst>
          <pc:docMk/>
          <pc:sldMk cId="0" sldId="303"/>
        </pc:sldMkLst>
        <pc:spChg chg="mod">
          <ac:chgData name="Gareth D Morewood" userId="c73ece7d93f9721e" providerId="LiveId" clId="{1D7CE8C3-666E-4223-82D0-837A3CE20B42}" dt="2025-04-10T16:08:31.176" v="465" actId="20577"/>
          <ac:spMkLst>
            <pc:docMk/>
            <pc:sldMk cId="0" sldId="303"/>
            <ac:spMk id="2" creationId="{00000000-0000-0000-0000-000000000000}"/>
          </ac:spMkLst>
        </pc:spChg>
        <pc:spChg chg="mod">
          <ac:chgData name="Gareth D Morewood" userId="c73ece7d93f9721e" providerId="LiveId" clId="{1D7CE8C3-666E-4223-82D0-837A3CE20B42}" dt="2025-04-06T07:03:04.702" v="119" actId="122"/>
          <ac:spMkLst>
            <pc:docMk/>
            <pc:sldMk cId="0" sldId="303"/>
            <ac:spMk id="4" creationId="{00000000-0000-0000-0000-000000000000}"/>
          </ac:spMkLst>
        </pc:spChg>
      </pc:sldChg>
      <pc:sldChg chg="modSp mod">
        <pc:chgData name="Gareth D Morewood" userId="c73ece7d93f9721e" providerId="LiveId" clId="{1D7CE8C3-666E-4223-82D0-837A3CE20B42}" dt="2025-04-06T07:04:08.878" v="132" actId="12"/>
        <pc:sldMkLst>
          <pc:docMk/>
          <pc:sldMk cId="0" sldId="304"/>
        </pc:sldMkLst>
        <pc:spChg chg="mod">
          <ac:chgData name="Gareth D Morewood" userId="c73ece7d93f9721e" providerId="LiveId" clId="{1D7CE8C3-666E-4223-82D0-837A3CE20B42}" dt="2025-04-06T07:04:08.878" v="132" actId="12"/>
          <ac:spMkLst>
            <pc:docMk/>
            <pc:sldMk cId="0" sldId="304"/>
            <ac:spMk id="2" creationId="{00000000-0000-0000-0000-000000000000}"/>
          </ac:spMkLst>
        </pc:spChg>
        <pc:spChg chg="mod">
          <ac:chgData name="Gareth D Morewood" userId="c73ece7d93f9721e" providerId="LiveId" clId="{1D7CE8C3-666E-4223-82D0-837A3CE20B42}" dt="2025-04-06T07:03:24.991" v="122" actId="1076"/>
          <ac:spMkLst>
            <pc:docMk/>
            <pc:sldMk cId="0" sldId="304"/>
            <ac:spMk id="4" creationId="{00000000-0000-0000-0000-000000000000}"/>
          </ac:spMkLst>
        </pc:spChg>
      </pc:sldChg>
      <pc:sldChg chg="modSp mod">
        <pc:chgData name="Gareth D Morewood" userId="c73ece7d93f9721e" providerId="LiveId" clId="{1D7CE8C3-666E-4223-82D0-837A3CE20B42}" dt="2025-04-06T07:04:01.988" v="131" actId="12"/>
        <pc:sldMkLst>
          <pc:docMk/>
          <pc:sldMk cId="0" sldId="305"/>
        </pc:sldMkLst>
        <pc:spChg chg="mod">
          <ac:chgData name="Gareth D Morewood" userId="c73ece7d93f9721e" providerId="LiveId" clId="{1D7CE8C3-666E-4223-82D0-837A3CE20B42}" dt="2025-04-06T07:04:01.988" v="131" actId="12"/>
          <ac:spMkLst>
            <pc:docMk/>
            <pc:sldMk cId="0" sldId="305"/>
            <ac:spMk id="2" creationId="{00000000-0000-0000-0000-000000000000}"/>
          </ac:spMkLst>
        </pc:spChg>
        <pc:spChg chg="mod">
          <ac:chgData name="Gareth D Morewood" userId="c73ece7d93f9721e" providerId="LiveId" clId="{1D7CE8C3-666E-4223-82D0-837A3CE20B42}" dt="2025-04-06T07:03:43.369" v="126" actId="1076"/>
          <ac:spMkLst>
            <pc:docMk/>
            <pc:sldMk cId="0" sldId="305"/>
            <ac:spMk id="4" creationId="{00000000-0000-0000-0000-000000000000}"/>
          </ac:spMkLst>
        </pc:spChg>
      </pc:sldChg>
      <pc:sldChg chg="modSp mod">
        <pc:chgData name="Gareth D Morewood" userId="c73ece7d93f9721e" providerId="LiveId" clId="{1D7CE8C3-666E-4223-82D0-837A3CE20B42}" dt="2025-04-06T07:04:25.576" v="137" actId="12"/>
        <pc:sldMkLst>
          <pc:docMk/>
          <pc:sldMk cId="0" sldId="306"/>
        </pc:sldMkLst>
        <pc:spChg chg="mod">
          <ac:chgData name="Gareth D Morewood" userId="c73ece7d93f9721e" providerId="LiveId" clId="{1D7CE8C3-666E-4223-82D0-837A3CE20B42}" dt="2025-04-06T07:04:25.576" v="137" actId="12"/>
          <ac:spMkLst>
            <pc:docMk/>
            <pc:sldMk cId="0" sldId="306"/>
            <ac:spMk id="2" creationId="{00000000-0000-0000-0000-000000000000}"/>
          </ac:spMkLst>
        </pc:spChg>
        <pc:spChg chg="mod">
          <ac:chgData name="Gareth D Morewood" userId="c73ece7d93f9721e" providerId="LiveId" clId="{1D7CE8C3-666E-4223-82D0-837A3CE20B42}" dt="2025-04-06T07:04:18.399" v="134" actId="1076"/>
          <ac:spMkLst>
            <pc:docMk/>
            <pc:sldMk cId="0" sldId="306"/>
            <ac:spMk id="4" creationId="{00000000-0000-0000-0000-000000000000}"/>
          </ac:spMkLst>
        </pc:spChg>
      </pc:sldChg>
      <pc:sldChg chg="modSp del mod">
        <pc:chgData name="Gareth D Morewood" userId="c73ece7d93f9721e" providerId="LiveId" clId="{1D7CE8C3-666E-4223-82D0-837A3CE20B42}" dt="2025-04-11T04:34:50.683" v="506" actId="47"/>
        <pc:sldMkLst>
          <pc:docMk/>
          <pc:sldMk cId="0" sldId="307"/>
        </pc:sldMkLst>
      </pc:sldChg>
      <pc:sldChg chg="modSp mod">
        <pc:chgData name="Gareth D Morewood" userId="c73ece7d93f9721e" providerId="LiveId" clId="{1D7CE8C3-666E-4223-82D0-837A3CE20B42}" dt="2025-04-06T07:06:33.750" v="225" actId="1076"/>
        <pc:sldMkLst>
          <pc:docMk/>
          <pc:sldMk cId="0" sldId="308"/>
        </pc:sldMkLst>
        <pc:spChg chg="mod">
          <ac:chgData name="Gareth D Morewood" userId="c73ece7d93f9721e" providerId="LiveId" clId="{1D7CE8C3-666E-4223-82D0-837A3CE20B42}" dt="2025-04-06T07:06:33.750" v="225" actId="1076"/>
          <ac:spMkLst>
            <pc:docMk/>
            <pc:sldMk cId="0" sldId="308"/>
            <ac:spMk id="19458" creationId="{00000000-0000-0000-0000-000000000000}"/>
          </ac:spMkLst>
        </pc:spChg>
        <pc:spChg chg="mod">
          <ac:chgData name="Gareth D Morewood" userId="c73ece7d93f9721e" providerId="LiveId" clId="{1D7CE8C3-666E-4223-82D0-837A3CE20B42}" dt="2025-04-06T07:06:33.750" v="225" actId="1076"/>
          <ac:spMkLst>
            <pc:docMk/>
            <pc:sldMk cId="0" sldId="308"/>
            <ac:spMk id="19459" creationId="{00000000-0000-0000-0000-000000000000}"/>
          </ac:spMkLst>
        </pc:spChg>
        <pc:spChg chg="mod">
          <ac:chgData name="Gareth D Morewood" userId="c73ece7d93f9721e" providerId="LiveId" clId="{1D7CE8C3-666E-4223-82D0-837A3CE20B42}" dt="2025-04-06T07:06:33.750" v="225" actId="1076"/>
          <ac:spMkLst>
            <pc:docMk/>
            <pc:sldMk cId="0" sldId="308"/>
            <ac:spMk id="19460" creationId="{00000000-0000-0000-0000-000000000000}"/>
          </ac:spMkLst>
        </pc:spChg>
        <pc:spChg chg="mod">
          <ac:chgData name="Gareth D Morewood" userId="c73ece7d93f9721e" providerId="LiveId" clId="{1D7CE8C3-666E-4223-82D0-837A3CE20B42}" dt="2025-04-06T07:06:33.750" v="225" actId="1076"/>
          <ac:spMkLst>
            <pc:docMk/>
            <pc:sldMk cId="0" sldId="308"/>
            <ac:spMk id="19462" creationId="{00000000-0000-0000-0000-000000000000}"/>
          </ac:spMkLst>
        </pc:spChg>
        <pc:spChg chg="mod">
          <ac:chgData name="Gareth D Morewood" userId="c73ece7d93f9721e" providerId="LiveId" clId="{1D7CE8C3-666E-4223-82D0-837A3CE20B42}" dt="2025-04-06T07:06:33.750" v="225" actId="1076"/>
          <ac:spMkLst>
            <pc:docMk/>
            <pc:sldMk cId="0" sldId="308"/>
            <ac:spMk id="19463" creationId="{00000000-0000-0000-0000-000000000000}"/>
          </ac:spMkLst>
        </pc:spChg>
        <pc:spChg chg="mod">
          <ac:chgData name="Gareth D Morewood" userId="c73ece7d93f9721e" providerId="LiveId" clId="{1D7CE8C3-666E-4223-82D0-837A3CE20B42}" dt="2025-04-06T07:06:33.750" v="225" actId="1076"/>
          <ac:spMkLst>
            <pc:docMk/>
            <pc:sldMk cId="0" sldId="308"/>
            <ac:spMk id="19464" creationId="{00000000-0000-0000-0000-000000000000}"/>
          </ac:spMkLst>
        </pc:spChg>
        <pc:spChg chg="mod">
          <ac:chgData name="Gareth D Morewood" userId="c73ece7d93f9721e" providerId="LiveId" clId="{1D7CE8C3-666E-4223-82D0-837A3CE20B42}" dt="2025-04-06T07:06:33.750" v="225" actId="1076"/>
          <ac:spMkLst>
            <pc:docMk/>
            <pc:sldMk cId="0" sldId="308"/>
            <ac:spMk id="19466" creationId="{00000000-0000-0000-0000-000000000000}"/>
          </ac:spMkLst>
        </pc:spChg>
        <pc:spChg chg="mod">
          <ac:chgData name="Gareth D Morewood" userId="c73ece7d93f9721e" providerId="LiveId" clId="{1D7CE8C3-666E-4223-82D0-837A3CE20B42}" dt="2025-04-06T07:06:33.750" v="225" actId="1076"/>
          <ac:spMkLst>
            <pc:docMk/>
            <pc:sldMk cId="0" sldId="308"/>
            <ac:spMk id="19467" creationId="{00000000-0000-0000-0000-000000000000}"/>
          </ac:spMkLst>
        </pc:spChg>
        <pc:spChg chg="mod">
          <ac:chgData name="Gareth D Morewood" userId="c73ece7d93f9721e" providerId="LiveId" clId="{1D7CE8C3-666E-4223-82D0-837A3CE20B42}" dt="2025-04-06T07:06:33.750" v="225" actId="1076"/>
          <ac:spMkLst>
            <pc:docMk/>
            <pc:sldMk cId="0" sldId="308"/>
            <ac:spMk id="19468" creationId="{00000000-0000-0000-0000-000000000000}"/>
          </ac:spMkLst>
        </pc:spChg>
        <pc:spChg chg="mod">
          <ac:chgData name="Gareth D Morewood" userId="c73ece7d93f9721e" providerId="LiveId" clId="{1D7CE8C3-666E-4223-82D0-837A3CE20B42}" dt="2025-04-06T07:06:33.750" v="225" actId="1076"/>
          <ac:spMkLst>
            <pc:docMk/>
            <pc:sldMk cId="0" sldId="308"/>
            <ac:spMk id="19469" creationId="{00000000-0000-0000-0000-000000000000}"/>
          </ac:spMkLst>
        </pc:spChg>
      </pc:sldChg>
      <pc:sldChg chg="modSp mod">
        <pc:chgData name="Gareth D Morewood" userId="c73ece7d93f9721e" providerId="LiveId" clId="{1D7CE8C3-666E-4223-82D0-837A3CE20B42}" dt="2025-04-06T07:06:46.628" v="226" actId="1076"/>
        <pc:sldMkLst>
          <pc:docMk/>
          <pc:sldMk cId="0" sldId="309"/>
        </pc:sldMkLst>
        <pc:spChg chg="mod">
          <ac:chgData name="Gareth D Morewood" userId="c73ece7d93f9721e" providerId="LiveId" clId="{1D7CE8C3-666E-4223-82D0-837A3CE20B42}" dt="2025-04-06T07:06:46.628" v="226" actId="1076"/>
          <ac:spMkLst>
            <pc:docMk/>
            <pc:sldMk cId="0" sldId="309"/>
            <ac:spMk id="7170" creationId="{00000000-0000-0000-0000-000000000000}"/>
          </ac:spMkLst>
        </pc:spChg>
        <pc:spChg chg="mod">
          <ac:chgData name="Gareth D Morewood" userId="c73ece7d93f9721e" providerId="LiveId" clId="{1D7CE8C3-666E-4223-82D0-837A3CE20B42}" dt="2025-04-06T07:06:46.628" v="226" actId="1076"/>
          <ac:spMkLst>
            <pc:docMk/>
            <pc:sldMk cId="0" sldId="309"/>
            <ac:spMk id="7171" creationId="{00000000-0000-0000-0000-000000000000}"/>
          </ac:spMkLst>
        </pc:spChg>
      </pc:sldChg>
      <pc:sldChg chg="addSp modSp mod">
        <pc:chgData name="Gareth D Morewood" userId="c73ece7d93f9721e" providerId="LiveId" clId="{1D7CE8C3-666E-4223-82D0-837A3CE20B42}" dt="2025-04-06T07:07:28.953" v="231" actId="1076"/>
        <pc:sldMkLst>
          <pc:docMk/>
          <pc:sldMk cId="0" sldId="310"/>
        </pc:sldMkLst>
        <pc:spChg chg="mod">
          <ac:chgData name="Gareth D Morewood" userId="c73ece7d93f9721e" providerId="LiveId" clId="{1D7CE8C3-666E-4223-82D0-837A3CE20B42}" dt="2025-04-06T07:07:13.449" v="228" actId="1076"/>
          <ac:spMkLst>
            <pc:docMk/>
            <pc:sldMk cId="0" sldId="310"/>
            <ac:spMk id="9218" creationId="{00000000-0000-0000-0000-000000000000}"/>
          </ac:spMkLst>
        </pc:spChg>
        <pc:spChg chg="mod">
          <ac:chgData name="Gareth D Morewood" userId="c73ece7d93f9721e" providerId="LiveId" clId="{1D7CE8C3-666E-4223-82D0-837A3CE20B42}" dt="2025-04-06T07:07:07.767" v="227" actId="1076"/>
          <ac:spMkLst>
            <pc:docMk/>
            <pc:sldMk cId="0" sldId="310"/>
            <ac:spMk id="9226" creationId="{00000000-0000-0000-0000-000000000000}"/>
          </ac:spMkLst>
        </pc:spChg>
        <pc:picChg chg="mod">
          <ac:chgData name="Gareth D Morewood" userId="c73ece7d93f9721e" providerId="LiveId" clId="{1D7CE8C3-666E-4223-82D0-837A3CE20B42}" dt="2025-04-06T07:07:28.953" v="231" actId="1076"/>
          <ac:picMkLst>
            <pc:docMk/>
            <pc:sldMk cId="0" sldId="310"/>
            <ac:picMk id="9219" creationId="{00000000-0000-0000-0000-000000000000}"/>
          </ac:picMkLst>
        </pc:picChg>
        <pc:picChg chg="mod">
          <ac:chgData name="Gareth D Morewood" userId="c73ece7d93f9721e" providerId="LiveId" clId="{1D7CE8C3-666E-4223-82D0-837A3CE20B42}" dt="2025-04-06T07:07:28.953" v="231" actId="1076"/>
          <ac:picMkLst>
            <pc:docMk/>
            <pc:sldMk cId="0" sldId="310"/>
            <ac:picMk id="9220" creationId="{00000000-0000-0000-0000-000000000000}"/>
          </ac:picMkLst>
        </pc:picChg>
        <pc:picChg chg="mod">
          <ac:chgData name="Gareth D Morewood" userId="c73ece7d93f9721e" providerId="LiveId" clId="{1D7CE8C3-666E-4223-82D0-837A3CE20B42}" dt="2025-04-06T07:07:28.953" v="231" actId="1076"/>
          <ac:picMkLst>
            <pc:docMk/>
            <pc:sldMk cId="0" sldId="310"/>
            <ac:picMk id="9221" creationId="{00000000-0000-0000-0000-000000000000}"/>
          </ac:picMkLst>
        </pc:picChg>
        <pc:picChg chg="mod">
          <ac:chgData name="Gareth D Morewood" userId="c73ece7d93f9721e" providerId="LiveId" clId="{1D7CE8C3-666E-4223-82D0-837A3CE20B42}" dt="2025-04-06T07:07:28.953" v="231" actId="1076"/>
          <ac:picMkLst>
            <pc:docMk/>
            <pc:sldMk cId="0" sldId="310"/>
            <ac:picMk id="9222" creationId="{00000000-0000-0000-0000-000000000000}"/>
          </ac:picMkLst>
        </pc:picChg>
        <pc:picChg chg="mod">
          <ac:chgData name="Gareth D Morewood" userId="c73ece7d93f9721e" providerId="LiveId" clId="{1D7CE8C3-666E-4223-82D0-837A3CE20B42}" dt="2025-04-06T07:07:28.953" v="231" actId="1076"/>
          <ac:picMkLst>
            <pc:docMk/>
            <pc:sldMk cId="0" sldId="310"/>
            <ac:picMk id="9223" creationId="{00000000-0000-0000-0000-000000000000}"/>
          </ac:picMkLst>
        </pc:picChg>
        <pc:picChg chg="mod">
          <ac:chgData name="Gareth D Morewood" userId="c73ece7d93f9721e" providerId="LiveId" clId="{1D7CE8C3-666E-4223-82D0-837A3CE20B42}" dt="2025-04-06T07:07:28.953" v="231" actId="1076"/>
          <ac:picMkLst>
            <pc:docMk/>
            <pc:sldMk cId="0" sldId="310"/>
            <ac:picMk id="9224" creationId="{00000000-0000-0000-0000-000000000000}"/>
          </ac:picMkLst>
        </pc:picChg>
        <pc:picChg chg="mod">
          <ac:chgData name="Gareth D Morewood" userId="c73ece7d93f9721e" providerId="LiveId" clId="{1D7CE8C3-666E-4223-82D0-837A3CE20B42}" dt="2025-04-06T07:07:28.953" v="231" actId="1076"/>
          <ac:picMkLst>
            <pc:docMk/>
            <pc:sldMk cId="0" sldId="310"/>
            <ac:picMk id="9225" creationId="{00000000-0000-0000-0000-000000000000}"/>
          </ac:picMkLst>
        </pc:picChg>
      </pc:sldChg>
      <pc:sldChg chg="modSp del mod">
        <pc:chgData name="Gareth D Morewood" userId="c73ece7d93f9721e" providerId="LiveId" clId="{1D7CE8C3-666E-4223-82D0-837A3CE20B42}" dt="2025-04-11T04:34:56.885" v="507" actId="47"/>
        <pc:sldMkLst>
          <pc:docMk/>
          <pc:sldMk cId="0" sldId="311"/>
        </pc:sldMkLst>
      </pc:sldChg>
      <pc:sldChg chg="modSp mod">
        <pc:chgData name="Gareth D Morewood" userId="c73ece7d93f9721e" providerId="LiveId" clId="{1D7CE8C3-666E-4223-82D0-837A3CE20B42}" dt="2025-04-06T07:08:01.204" v="236" actId="1076"/>
        <pc:sldMkLst>
          <pc:docMk/>
          <pc:sldMk cId="0" sldId="312"/>
        </pc:sldMkLst>
        <pc:spChg chg="mod">
          <ac:chgData name="Gareth D Morewood" userId="c73ece7d93f9721e" providerId="LiveId" clId="{1D7CE8C3-666E-4223-82D0-837A3CE20B42}" dt="2025-04-06T07:07:56.087" v="235" actId="1076"/>
          <ac:spMkLst>
            <pc:docMk/>
            <pc:sldMk cId="0" sldId="312"/>
            <ac:spMk id="12" creationId="{00000000-0000-0000-0000-000000000000}"/>
          </ac:spMkLst>
        </pc:spChg>
        <pc:spChg chg="mod">
          <ac:chgData name="Gareth D Morewood" userId="c73ece7d93f9721e" providerId="LiveId" clId="{1D7CE8C3-666E-4223-82D0-837A3CE20B42}" dt="2025-04-06T07:08:01.204" v="236" actId="1076"/>
          <ac:spMkLst>
            <pc:docMk/>
            <pc:sldMk cId="0" sldId="312"/>
            <ac:spMk id="12295" creationId="{00000000-0000-0000-0000-000000000000}"/>
          </ac:spMkLst>
        </pc:spChg>
      </pc:sldChg>
      <pc:sldChg chg="modSp mod">
        <pc:chgData name="Gareth D Morewood" userId="c73ece7d93f9721e" providerId="LiveId" clId="{1D7CE8C3-666E-4223-82D0-837A3CE20B42}" dt="2025-04-06T07:08:26.247" v="239" actId="1076"/>
        <pc:sldMkLst>
          <pc:docMk/>
          <pc:sldMk cId="0" sldId="313"/>
        </pc:sldMkLst>
        <pc:spChg chg="mod">
          <ac:chgData name="Gareth D Morewood" userId="c73ece7d93f9721e" providerId="LiveId" clId="{1D7CE8C3-666E-4223-82D0-837A3CE20B42}" dt="2025-04-06T07:08:14.691" v="238" actId="1076"/>
          <ac:spMkLst>
            <pc:docMk/>
            <pc:sldMk cId="0" sldId="313"/>
            <ac:spMk id="11" creationId="{00000000-0000-0000-0000-000000000000}"/>
          </ac:spMkLst>
        </pc:spChg>
        <pc:spChg chg="mod">
          <ac:chgData name="Gareth D Morewood" userId="c73ece7d93f9721e" providerId="LiveId" clId="{1D7CE8C3-666E-4223-82D0-837A3CE20B42}" dt="2025-04-06T07:08:26.247" v="239" actId="1076"/>
          <ac:spMkLst>
            <pc:docMk/>
            <pc:sldMk cId="0" sldId="313"/>
            <ac:spMk id="23555" creationId="{00000000-0000-0000-0000-000000000000}"/>
          </ac:spMkLst>
        </pc:spChg>
        <pc:spChg chg="mod">
          <ac:chgData name="Gareth D Morewood" userId="c73ece7d93f9721e" providerId="LiveId" clId="{1D7CE8C3-666E-4223-82D0-837A3CE20B42}" dt="2025-04-06T07:08:26.247" v="239" actId="1076"/>
          <ac:spMkLst>
            <pc:docMk/>
            <pc:sldMk cId="0" sldId="313"/>
            <ac:spMk id="23556" creationId="{00000000-0000-0000-0000-000000000000}"/>
          </ac:spMkLst>
        </pc:spChg>
        <pc:spChg chg="mod">
          <ac:chgData name="Gareth D Morewood" userId="c73ece7d93f9721e" providerId="LiveId" clId="{1D7CE8C3-666E-4223-82D0-837A3CE20B42}" dt="2025-04-06T07:08:26.247" v="239" actId="1076"/>
          <ac:spMkLst>
            <pc:docMk/>
            <pc:sldMk cId="0" sldId="313"/>
            <ac:spMk id="23557" creationId="{00000000-0000-0000-0000-000000000000}"/>
          </ac:spMkLst>
        </pc:spChg>
        <pc:picChg chg="mod">
          <ac:chgData name="Gareth D Morewood" userId="c73ece7d93f9721e" providerId="LiveId" clId="{1D7CE8C3-666E-4223-82D0-837A3CE20B42}" dt="2025-04-06T07:08:26.247" v="239" actId="1076"/>
          <ac:picMkLst>
            <pc:docMk/>
            <pc:sldMk cId="0" sldId="313"/>
            <ac:picMk id="9224" creationId="{00000000-0000-0000-0000-000000000000}"/>
          </ac:picMkLst>
        </pc:picChg>
        <pc:picChg chg="mod">
          <ac:chgData name="Gareth D Morewood" userId="c73ece7d93f9721e" providerId="LiveId" clId="{1D7CE8C3-666E-4223-82D0-837A3CE20B42}" dt="2025-04-06T07:08:26.247" v="239" actId="1076"/>
          <ac:picMkLst>
            <pc:docMk/>
            <pc:sldMk cId="0" sldId="313"/>
            <ac:picMk id="23560" creationId="{00000000-0000-0000-0000-000000000000}"/>
          </ac:picMkLst>
        </pc:picChg>
        <pc:picChg chg="mod">
          <ac:chgData name="Gareth D Morewood" userId="c73ece7d93f9721e" providerId="LiveId" clId="{1D7CE8C3-666E-4223-82D0-837A3CE20B42}" dt="2025-04-06T07:08:26.247" v="239" actId="1076"/>
          <ac:picMkLst>
            <pc:docMk/>
            <pc:sldMk cId="0" sldId="313"/>
            <ac:picMk id="23561" creationId="{00000000-0000-0000-0000-000000000000}"/>
          </ac:picMkLst>
        </pc:picChg>
      </pc:sldChg>
      <pc:sldChg chg="modSp del mod">
        <pc:chgData name="Gareth D Morewood" userId="c73ece7d93f9721e" providerId="LiveId" clId="{1D7CE8C3-666E-4223-82D0-837A3CE20B42}" dt="2025-04-11T04:35:03.599" v="508" actId="47"/>
        <pc:sldMkLst>
          <pc:docMk/>
          <pc:sldMk cId="0" sldId="314"/>
        </pc:sldMkLst>
      </pc:sldChg>
      <pc:sldChg chg="modSp mod">
        <pc:chgData name="Gareth D Morewood" userId="c73ece7d93f9721e" providerId="LiveId" clId="{1D7CE8C3-666E-4223-82D0-837A3CE20B42}" dt="2025-04-06T07:09:20.252" v="250" actId="20577"/>
        <pc:sldMkLst>
          <pc:docMk/>
          <pc:sldMk cId="0" sldId="315"/>
        </pc:sldMkLst>
        <pc:spChg chg="mod">
          <ac:chgData name="Gareth D Morewood" userId="c73ece7d93f9721e" providerId="LiveId" clId="{1D7CE8C3-666E-4223-82D0-837A3CE20B42}" dt="2025-04-06T07:08:56.651" v="243" actId="1076"/>
          <ac:spMkLst>
            <pc:docMk/>
            <pc:sldMk cId="0" sldId="315"/>
            <ac:spMk id="40962" creationId="{00000000-0000-0000-0000-000000000000}"/>
          </ac:spMkLst>
        </pc:spChg>
        <pc:spChg chg="mod">
          <ac:chgData name="Gareth D Morewood" userId="c73ece7d93f9721e" providerId="LiveId" clId="{1D7CE8C3-666E-4223-82D0-837A3CE20B42}" dt="2025-04-06T07:09:20.252" v="250" actId="20577"/>
          <ac:spMkLst>
            <pc:docMk/>
            <pc:sldMk cId="0" sldId="315"/>
            <ac:spMk id="40964" creationId="{00000000-0000-0000-0000-000000000000}"/>
          </ac:spMkLst>
        </pc:spChg>
        <pc:picChg chg="mod">
          <ac:chgData name="Gareth D Morewood" userId="c73ece7d93f9721e" providerId="LiveId" clId="{1D7CE8C3-666E-4223-82D0-837A3CE20B42}" dt="2025-04-06T07:08:58.983" v="244" actId="1076"/>
          <ac:picMkLst>
            <pc:docMk/>
            <pc:sldMk cId="0" sldId="315"/>
            <ac:picMk id="40965" creationId="{00000000-0000-0000-0000-000000000000}"/>
          </ac:picMkLst>
        </pc:picChg>
      </pc:sldChg>
      <pc:sldChg chg="modSp mod">
        <pc:chgData name="Gareth D Morewood" userId="c73ece7d93f9721e" providerId="LiveId" clId="{1D7CE8C3-666E-4223-82D0-837A3CE20B42}" dt="2025-04-06T07:09:36.726" v="252" actId="1076"/>
        <pc:sldMkLst>
          <pc:docMk/>
          <pc:sldMk cId="0" sldId="316"/>
        </pc:sldMkLst>
        <pc:spChg chg="mod">
          <ac:chgData name="Gareth D Morewood" userId="c73ece7d93f9721e" providerId="LiveId" clId="{1D7CE8C3-666E-4223-82D0-837A3CE20B42}" dt="2025-04-06T07:09:36.726" v="252" actId="1076"/>
          <ac:spMkLst>
            <pc:docMk/>
            <pc:sldMk cId="0" sldId="316"/>
            <ac:spMk id="4" creationId="{00000000-0000-0000-0000-000000000000}"/>
          </ac:spMkLst>
        </pc:spChg>
      </pc:sldChg>
      <pc:sldChg chg="modSp mod">
        <pc:chgData name="Gareth D Morewood" userId="c73ece7d93f9721e" providerId="LiveId" clId="{1D7CE8C3-666E-4223-82D0-837A3CE20B42}" dt="2025-04-06T07:10:05.991" v="266" actId="1076"/>
        <pc:sldMkLst>
          <pc:docMk/>
          <pc:sldMk cId="0" sldId="317"/>
        </pc:sldMkLst>
        <pc:spChg chg="mod">
          <ac:chgData name="Gareth D Morewood" userId="c73ece7d93f9721e" providerId="LiveId" clId="{1D7CE8C3-666E-4223-82D0-837A3CE20B42}" dt="2025-04-06T07:10:00.332" v="265" actId="20577"/>
          <ac:spMkLst>
            <pc:docMk/>
            <pc:sldMk cId="0" sldId="317"/>
            <ac:spMk id="6" creationId="{00000000-0000-0000-0000-000000000000}"/>
          </ac:spMkLst>
        </pc:spChg>
        <pc:graphicFrameChg chg="mod">
          <ac:chgData name="Gareth D Morewood" userId="c73ece7d93f9721e" providerId="LiveId" clId="{1D7CE8C3-666E-4223-82D0-837A3CE20B42}" dt="2025-04-06T07:10:05.991" v="266" actId="1076"/>
          <ac:graphicFrameMkLst>
            <pc:docMk/>
            <pc:sldMk cId="0" sldId="317"/>
            <ac:graphicFrameMk id="13315" creationId="{00000000-0000-0000-0000-000000000000}"/>
          </ac:graphicFrameMkLst>
        </pc:graphicFrameChg>
      </pc:sldChg>
      <pc:sldChg chg="modSp mod">
        <pc:chgData name="Gareth D Morewood" userId="c73ece7d93f9721e" providerId="LiveId" clId="{1D7CE8C3-666E-4223-82D0-837A3CE20B42}" dt="2025-04-06T07:10:38.689" v="271" actId="1076"/>
        <pc:sldMkLst>
          <pc:docMk/>
          <pc:sldMk cId="0" sldId="318"/>
        </pc:sldMkLst>
        <pc:spChg chg="mod">
          <ac:chgData name="Gareth D Morewood" userId="c73ece7d93f9721e" providerId="LiveId" clId="{1D7CE8C3-666E-4223-82D0-837A3CE20B42}" dt="2025-04-06T07:10:22.825" v="269" actId="14100"/>
          <ac:spMkLst>
            <pc:docMk/>
            <pc:sldMk cId="0" sldId="318"/>
            <ac:spMk id="10" creationId="{00000000-0000-0000-0000-000000000000}"/>
          </ac:spMkLst>
        </pc:spChg>
        <pc:graphicFrameChg chg="mod">
          <ac:chgData name="Gareth D Morewood" userId="c73ece7d93f9721e" providerId="LiveId" clId="{1D7CE8C3-666E-4223-82D0-837A3CE20B42}" dt="2025-04-06T07:10:27.265" v="270" actId="1076"/>
          <ac:graphicFrameMkLst>
            <pc:docMk/>
            <pc:sldMk cId="0" sldId="318"/>
            <ac:graphicFrameMk id="46097" creationId="{00000000-0000-0000-0000-000000000000}"/>
          </ac:graphicFrameMkLst>
        </pc:graphicFrameChg>
        <pc:picChg chg="mod">
          <ac:chgData name="Gareth D Morewood" userId="c73ece7d93f9721e" providerId="LiveId" clId="{1D7CE8C3-666E-4223-82D0-837A3CE20B42}" dt="2025-04-06T07:10:38.689" v="271" actId="1076"/>
          <ac:picMkLst>
            <pc:docMk/>
            <pc:sldMk cId="0" sldId="318"/>
            <ac:picMk id="46096" creationId="{00000000-0000-0000-0000-000000000000}"/>
          </ac:picMkLst>
        </pc:picChg>
      </pc:sldChg>
      <pc:sldChg chg="modSp mod">
        <pc:chgData name="Gareth D Morewood" userId="c73ece7d93f9721e" providerId="LiveId" clId="{1D7CE8C3-666E-4223-82D0-837A3CE20B42}" dt="2025-04-06T07:10:55.454" v="274" actId="1076"/>
        <pc:sldMkLst>
          <pc:docMk/>
          <pc:sldMk cId="0" sldId="319"/>
        </pc:sldMkLst>
        <pc:spChg chg="mod">
          <ac:chgData name="Gareth D Morewood" userId="c73ece7d93f9721e" providerId="LiveId" clId="{1D7CE8C3-666E-4223-82D0-837A3CE20B42}" dt="2025-04-06T07:10:55.454" v="274" actId="1076"/>
          <ac:spMkLst>
            <pc:docMk/>
            <pc:sldMk cId="0" sldId="319"/>
            <ac:spMk id="23" creationId="{00000000-0000-0000-0000-000000000000}"/>
          </ac:spMkLst>
        </pc:spChg>
      </pc:sldChg>
      <pc:sldChg chg="modSp mod">
        <pc:chgData name="Gareth D Morewood" userId="c73ece7d93f9721e" providerId="LiveId" clId="{1D7CE8C3-666E-4223-82D0-837A3CE20B42}" dt="2025-04-06T07:11:18.022" v="277" actId="1076"/>
        <pc:sldMkLst>
          <pc:docMk/>
          <pc:sldMk cId="0" sldId="320"/>
        </pc:sldMkLst>
        <pc:spChg chg="mod">
          <ac:chgData name="Gareth D Morewood" userId="c73ece7d93f9721e" providerId="LiveId" clId="{1D7CE8C3-666E-4223-82D0-837A3CE20B42}" dt="2025-04-06T07:11:18.022" v="277" actId="1076"/>
          <ac:spMkLst>
            <pc:docMk/>
            <pc:sldMk cId="0" sldId="320"/>
            <ac:spMk id="12" creationId="{00000000-0000-0000-0000-000000000000}"/>
          </ac:spMkLst>
        </pc:spChg>
      </pc:sldChg>
      <pc:sldChg chg="modSp del mod">
        <pc:chgData name="Gareth D Morewood" userId="c73ece7d93f9721e" providerId="LiveId" clId="{1D7CE8C3-666E-4223-82D0-837A3CE20B42}" dt="2025-04-11T04:35:22.044" v="509" actId="47"/>
        <pc:sldMkLst>
          <pc:docMk/>
          <pc:sldMk cId="0" sldId="321"/>
        </pc:sldMkLst>
      </pc:sldChg>
      <pc:sldChg chg="del">
        <pc:chgData name="Gareth D Morewood" userId="c73ece7d93f9721e" providerId="LiveId" clId="{1D7CE8C3-666E-4223-82D0-837A3CE20B42}" dt="2025-04-11T04:35:30.175" v="510" actId="47"/>
        <pc:sldMkLst>
          <pc:docMk/>
          <pc:sldMk cId="0" sldId="322"/>
        </pc:sldMkLst>
      </pc:sldChg>
      <pc:sldChg chg="modSp mod">
        <pc:chgData name="Gareth D Morewood" userId="c73ece7d93f9721e" providerId="LiveId" clId="{1D7CE8C3-666E-4223-82D0-837A3CE20B42}" dt="2025-04-06T07:11:48.307" v="282" actId="1076"/>
        <pc:sldMkLst>
          <pc:docMk/>
          <pc:sldMk cId="0" sldId="323"/>
        </pc:sldMkLst>
        <pc:spChg chg="mod">
          <ac:chgData name="Gareth D Morewood" userId="c73ece7d93f9721e" providerId="LiveId" clId="{1D7CE8C3-666E-4223-82D0-837A3CE20B42}" dt="2025-04-06T07:11:48.307" v="282" actId="1076"/>
          <ac:spMkLst>
            <pc:docMk/>
            <pc:sldMk cId="0" sldId="323"/>
            <ac:spMk id="4" creationId="{00000000-0000-0000-0000-000000000000}"/>
          </ac:spMkLst>
        </pc:spChg>
      </pc:sldChg>
      <pc:sldChg chg="modSp mod">
        <pc:chgData name="Gareth D Morewood" userId="c73ece7d93f9721e" providerId="LiveId" clId="{1D7CE8C3-666E-4223-82D0-837A3CE20B42}" dt="2025-04-06T07:14:13.526" v="284" actId="1076"/>
        <pc:sldMkLst>
          <pc:docMk/>
          <pc:sldMk cId="0" sldId="324"/>
        </pc:sldMkLst>
        <pc:spChg chg="mod">
          <ac:chgData name="Gareth D Morewood" userId="c73ece7d93f9721e" providerId="LiveId" clId="{1D7CE8C3-666E-4223-82D0-837A3CE20B42}" dt="2025-04-06T07:14:10.937" v="283" actId="1076"/>
          <ac:spMkLst>
            <pc:docMk/>
            <pc:sldMk cId="0" sldId="324"/>
            <ac:spMk id="5" creationId="{00000000-0000-0000-0000-000000000000}"/>
          </ac:spMkLst>
        </pc:spChg>
        <pc:picChg chg="mod">
          <ac:chgData name="Gareth D Morewood" userId="c73ece7d93f9721e" providerId="LiveId" clId="{1D7CE8C3-666E-4223-82D0-837A3CE20B42}" dt="2025-04-06T07:14:13.526" v="284" actId="1076"/>
          <ac:picMkLst>
            <pc:docMk/>
            <pc:sldMk cId="0" sldId="324"/>
            <ac:picMk id="23555" creationId="{00000000-0000-0000-0000-000000000000}"/>
          </ac:picMkLst>
        </pc:picChg>
      </pc:sldChg>
      <pc:sldChg chg="modSp del mod">
        <pc:chgData name="Gareth D Morewood" userId="c73ece7d93f9721e" providerId="LiveId" clId="{1D7CE8C3-666E-4223-82D0-837A3CE20B42}" dt="2025-04-11T04:35:36.567" v="511" actId="47"/>
        <pc:sldMkLst>
          <pc:docMk/>
          <pc:sldMk cId="0" sldId="325"/>
        </pc:sldMkLst>
      </pc:sldChg>
      <pc:sldChg chg="modSp del mod">
        <pc:chgData name="Gareth D Morewood" userId="c73ece7d93f9721e" providerId="LiveId" clId="{1D7CE8C3-666E-4223-82D0-837A3CE20B42}" dt="2025-04-11T04:35:39.156" v="512" actId="47"/>
        <pc:sldMkLst>
          <pc:docMk/>
          <pc:sldMk cId="0" sldId="326"/>
        </pc:sldMkLst>
      </pc:sldChg>
      <pc:sldChg chg="del">
        <pc:chgData name="Gareth D Morewood" userId="c73ece7d93f9721e" providerId="LiveId" clId="{1D7CE8C3-666E-4223-82D0-837A3CE20B42}" dt="2025-04-06T07:15:07.089" v="292" actId="47"/>
        <pc:sldMkLst>
          <pc:docMk/>
          <pc:sldMk cId="0" sldId="327"/>
        </pc:sldMkLst>
      </pc:sldChg>
      <pc:sldChg chg="del">
        <pc:chgData name="Gareth D Morewood" userId="c73ece7d93f9721e" providerId="LiveId" clId="{1D7CE8C3-666E-4223-82D0-837A3CE20B42}" dt="2025-04-06T07:15:09.261" v="293" actId="47"/>
        <pc:sldMkLst>
          <pc:docMk/>
          <pc:sldMk cId="0" sldId="328"/>
        </pc:sldMkLst>
      </pc:sldChg>
      <pc:sldChg chg="modSp del mod">
        <pc:chgData name="Gareth D Morewood" userId="c73ece7d93f9721e" providerId="LiveId" clId="{1D7CE8C3-666E-4223-82D0-837A3CE20B42}" dt="2025-04-11T04:35:40.693" v="513" actId="47"/>
        <pc:sldMkLst>
          <pc:docMk/>
          <pc:sldMk cId="0" sldId="329"/>
        </pc:sldMkLst>
      </pc:sldChg>
      <pc:sldChg chg="modSp del mod">
        <pc:chgData name="Gareth D Morewood" userId="c73ece7d93f9721e" providerId="LiveId" clId="{1D7CE8C3-666E-4223-82D0-837A3CE20B42}" dt="2025-04-11T04:35:42.010" v="514" actId="47"/>
        <pc:sldMkLst>
          <pc:docMk/>
          <pc:sldMk cId="0" sldId="330"/>
        </pc:sldMkLst>
      </pc:sldChg>
      <pc:sldChg chg="modSp del mod">
        <pc:chgData name="Gareth D Morewood" userId="c73ece7d93f9721e" providerId="LiveId" clId="{1D7CE8C3-666E-4223-82D0-837A3CE20B42}" dt="2025-04-11T04:35:43.045" v="515" actId="47"/>
        <pc:sldMkLst>
          <pc:docMk/>
          <pc:sldMk cId="0" sldId="331"/>
        </pc:sldMkLst>
      </pc:sldChg>
      <pc:sldChg chg="del">
        <pc:chgData name="Gareth D Morewood" userId="c73ece7d93f9721e" providerId="LiveId" clId="{1D7CE8C3-666E-4223-82D0-837A3CE20B42}" dt="2025-04-06T07:17:30.027" v="347" actId="47"/>
        <pc:sldMkLst>
          <pc:docMk/>
          <pc:sldMk cId="0" sldId="332"/>
        </pc:sldMkLst>
      </pc:sldChg>
      <pc:sldChg chg="del">
        <pc:chgData name="Gareth D Morewood" userId="c73ece7d93f9721e" providerId="LiveId" clId="{1D7CE8C3-666E-4223-82D0-837A3CE20B42}" dt="2025-04-06T07:17:32.538" v="348" actId="47"/>
        <pc:sldMkLst>
          <pc:docMk/>
          <pc:sldMk cId="0" sldId="333"/>
        </pc:sldMkLst>
      </pc:sldChg>
      <pc:sldChg chg="del">
        <pc:chgData name="Gareth D Morewood" userId="c73ece7d93f9721e" providerId="LiveId" clId="{1D7CE8C3-666E-4223-82D0-837A3CE20B42}" dt="2025-04-06T07:00:45.638" v="114" actId="47"/>
        <pc:sldMkLst>
          <pc:docMk/>
          <pc:sldMk cId="2841215677" sldId="334"/>
        </pc:sldMkLst>
      </pc:sldChg>
      <pc:sldChg chg="modSp del mod">
        <pc:chgData name="Gareth D Morewood" userId="c73ece7d93f9721e" providerId="LiveId" clId="{1D7CE8C3-666E-4223-82D0-837A3CE20B42}" dt="2025-04-11T04:35:54.983" v="518" actId="47"/>
        <pc:sldMkLst>
          <pc:docMk/>
          <pc:sldMk cId="0" sldId="335"/>
        </pc:sldMkLst>
      </pc:sldChg>
      <pc:sldChg chg="modSp del mod">
        <pc:chgData name="Gareth D Morewood" userId="c73ece7d93f9721e" providerId="LiveId" clId="{1D7CE8C3-666E-4223-82D0-837A3CE20B42}" dt="2025-04-11T04:35:55.671" v="519" actId="47"/>
        <pc:sldMkLst>
          <pc:docMk/>
          <pc:sldMk cId="0" sldId="336"/>
        </pc:sldMkLst>
      </pc:sldChg>
      <pc:sldChg chg="modSp del mod">
        <pc:chgData name="Gareth D Morewood" userId="c73ece7d93f9721e" providerId="LiveId" clId="{1D7CE8C3-666E-4223-82D0-837A3CE20B42}" dt="2025-04-11T04:35:56.453" v="520" actId="47"/>
        <pc:sldMkLst>
          <pc:docMk/>
          <pc:sldMk cId="0" sldId="337"/>
        </pc:sldMkLst>
      </pc:sldChg>
      <pc:sldChg chg="modSp del mod">
        <pc:chgData name="Gareth D Morewood" userId="c73ece7d93f9721e" providerId="LiveId" clId="{1D7CE8C3-666E-4223-82D0-837A3CE20B42}" dt="2025-04-11T04:35:57.138" v="521" actId="47"/>
        <pc:sldMkLst>
          <pc:docMk/>
          <pc:sldMk cId="0" sldId="338"/>
        </pc:sldMkLst>
      </pc:sldChg>
      <pc:sldChg chg="modSp del mod">
        <pc:chgData name="Gareth D Morewood" userId="c73ece7d93f9721e" providerId="LiveId" clId="{1D7CE8C3-666E-4223-82D0-837A3CE20B42}" dt="2025-04-11T04:35:57.921" v="522" actId="47"/>
        <pc:sldMkLst>
          <pc:docMk/>
          <pc:sldMk cId="0" sldId="339"/>
        </pc:sldMkLst>
      </pc:sldChg>
      <pc:sldChg chg="modSp del mod">
        <pc:chgData name="Gareth D Morewood" userId="c73ece7d93f9721e" providerId="LiveId" clId="{1D7CE8C3-666E-4223-82D0-837A3CE20B42}" dt="2025-04-11T04:35:58.707" v="523" actId="47"/>
        <pc:sldMkLst>
          <pc:docMk/>
          <pc:sldMk cId="0" sldId="340"/>
        </pc:sldMkLst>
      </pc:sldChg>
      <pc:sldChg chg="modSp del mod">
        <pc:chgData name="Gareth D Morewood" userId="c73ece7d93f9721e" providerId="LiveId" clId="{1D7CE8C3-666E-4223-82D0-837A3CE20B42}" dt="2025-04-11T04:35:59.410" v="524" actId="47"/>
        <pc:sldMkLst>
          <pc:docMk/>
          <pc:sldMk cId="0" sldId="341"/>
        </pc:sldMkLst>
      </pc:sldChg>
      <pc:sldChg chg="modSp del mod">
        <pc:chgData name="Gareth D Morewood" userId="c73ece7d93f9721e" providerId="LiveId" clId="{1D7CE8C3-666E-4223-82D0-837A3CE20B42}" dt="2025-04-11T04:36:00.292" v="525" actId="47"/>
        <pc:sldMkLst>
          <pc:docMk/>
          <pc:sldMk cId="0" sldId="342"/>
        </pc:sldMkLst>
      </pc:sldChg>
      <pc:sldChg chg="modSp del mod">
        <pc:chgData name="Gareth D Morewood" userId="c73ece7d93f9721e" providerId="LiveId" clId="{1D7CE8C3-666E-4223-82D0-837A3CE20B42}" dt="2025-04-10T16:09:46.624" v="466" actId="47"/>
        <pc:sldMkLst>
          <pc:docMk/>
          <pc:sldMk cId="0" sldId="343"/>
        </pc:sldMkLst>
      </pc:sldChg>
      <pc:sldChg chg="modSp del mod">
        <pc:chgData name="Gareth D Morewood" userId="c73ece7d93f9721e" providerId="LiveId" clId="{1D7CE8C3-666E-4223-82D0-837A3CE20B42}" dt="2025-04-11T04:36:01.019" v="526" actId="47"/>
        <pc:sldMkLst>
          <pc:docMk/>
          <pc:sldMk cId="0" sldId="344"/>
        </pc:sldMkLst>
      </pc:sldChg>
      <pc:sldChg chg="modSp del mod">
        <pc:chgData name="Gareth D Morewood" userId="c73ece7d93f9721e" providerId="LiveId" clId="{1D7CE8C3-666E-4223-82D0-837A3CE20B42}" dt="2025-04-11T04:36:01.872" v="527" actId="47"/>
        <pc:sldMkLst>
          <pc:docMk/>
          <pc:sldMk cId="0" sldId="345"/>
        </pc:sldMkLst>
      </pc:sldChg>
      <pc:sldChg chg="del">
        <pc:chgData name="Gareth D Morewood" userId="c73ece7d93f9721e" providerId="LiveId" clId="{1D7CE8C3-666E-4223-82D0-837A3CE20B42}" dt="2025-04-06T07:20:27.031" v="391" actId="47"/>
        <pc:sldMkLst>
          <pc:docMk/>
          <pc:sldMk cId="0" sldId="346"/>
        </pc:sldMkLst>
      </pc:sldChg>
      <pc:sldChg chg="del">
        <pc:chgData name="Gareth D Morewood" userId="c73ece7d93f9721e" providerId="LiveId" clId="{1D7CE8C3-666E-4223-82D0-837A3CE20B42}" dt="2025-04-11T04:36:03.170" v="528" actId="47"/>
        <pc:sldMkLst>
          <pc:docMk/>
          <pc:sldMk cId="0" sldId="347"/>
        </pc:sldMkLst>
      </pc:sldChg>
      <pc:sldChg chg="modSp mod">
        <pc:chgData name="Gareth D Morewood" userId="c73ece7d93f9721e" providerId="LiveId" clId="{1D7CE8C3-666E-4223-82D0-837A3CE20B42}" dt="2025-04-11T04:41:43.498" v="552" actId="12"/>
        <pc:sldMkLst>
          <pc:docMk/>
          <pc:sldMk cId="0" sldId="348"/>
        </pc:sldMkLst>
        <pc:spChg chg="mod">
          <ac:chgData name="Gareth D Morewood" userId="c73ece7d93f9721e" providerId="LiveId" clId="{1D7CE8C3-666E-4223-82D0-837A3CE20B42}" dt="2025-04-06T07:20:37.620" v="393" actId="1076"/>
          <ac:spMkLst>
            <pc:docMk/>
            <pc:sldMk cId="0" sldId="348"/>
            <ac:spMk id="2" creationId="{00000000-0000-0000-0000-000000000000}"/>
          </ac:spMkLst>
        </pc:spChg>
        <pc:spChg chg="mod">
          <ac:chgData name="Gareth D Morewood" userId="c73ece7d93f9721e" providerId="LiveId" clId="{1D7CE8C3-666E-4223-82D0-837A3CE20B42}" dt="2025-04-11T04:41:43.498" v="552" actId="12"/>
          <ac:spMkLst>
            <pc:docMk/>
            <pc:sldMk cId="0" sldId="348"/>
            <ac:spMk id="3" creationId="{00000000-0000-0000-0000-000000000000}"/>
          </ac:spMkLst>
        </pc:spChg>
      </pc:sldChg>
      <pc:sldChg chg="modSp mod">
        <pc:chgData name="Gareth D Morewood" userId="c73ece7d93f9721e" providerId="LiveId" clId="{1D7CE8C3-666E-4223-82D0-837A3CE20B42}" dt="2025-04-11T04:36:22.691" v="533" actId="20577"/>
        <pc:sldMkLst>
          <pc:docMk/>
          <pc:sldMk cId="0" sldId="349"/>
        </pc:sldMkLst>
        <pc:spChg chg="mod">
          <ac:chgData name="Gareth D Morewood" userId="c73ece7d93f9721e" providerId="LiveId" clId="{1D7CE8C3-666E-4223-82D0-837A3CE20B42}" dt="2025-04-06T07:20:47.918" v="395" actId="1076"/>
          <ac:spMkLst>
            <pc:docMk/>
            <pc:sldMk cId="0" sldId="349"/>
            <ac:spMk id="2" creationId="{00000000-0000-0000-0000-000000000000}"/>
          </ac:spMkLst>
        </pc:spChg>
        <pc:spChg chg="mod">
          <ac:chgData name="Gareth D Morewood" userId="c73ece7d93f9721e" providerId="LiveId" clId="{1D7CE8C3-666E-4223-82D0-837A3CE20B42}" dt="2025-04-11T04:36:22.691" v="533" actId="20577"/>
          <ac:spMkLst>
            <pc:docMk/>
            <pc:sldMk cId="0" sldId="349"/>
            <ac:spMk id="3" creationId="{00000000-0000-0000-0000-000000000000}"/>
          </ac:spMkLst>
        </pc:spChg>
      </pc:sldChg>
      <pc:sldChg chg="modSp del mod">
        <pc:chgData name="Gareth D Morewood" userId="c73ece7d93f9721e" providerId="LiveId" clId="{1D7CE8C3-666E-4223-82D0-837A3CE20B42}" dt="2025-04-11T04:36:41" v="534" actId="47"/>
        <pc:sldMkLst>
          <pc:docMk/>
          <pc:sldMk cId="0" sldId="350"/>
        </pc:sldMkLst>
      </pc:sldChg>
      <pc:sldChg chg="modSp del mod">
        <pc:chgData name="Gareth D Morewood" userId="c73ece7d93f9721e" providerId="LiveId" clId="{1D7CE8C3-666E-4223-82D0-837A3CE20B42}" dt="2025-04-11T04:36:41" v="534" actId="47"/>
        <pc:sldMkLst>
          <pc:docMk/>
          <pc:sldMk cId="0" sldId="351"/>
        </pc:sldMkLst>
      </pc:sldChg>
      <pc:sldChg chg="modSp del mod">
        <pc:chgData name="Gareth D Morewood" userId="c73ece7d93f9721e" providerId="LiveId" clId="{1D7CE8C3-666E-4223-82D0-837A3CE20B42}" dt="2025-04-11T04:36:41" v="534" actId="47"/>
        <pc:sldMkLst>
          <pc:docMk/>
          <pc:sldMk cId="0" sldId="352"/>
        </pc:sldMkLst>
      </pc:sldChg>
      <pc:sldChg chg="modSp del mod">
        <pc:chgData name="Gareth D Morewood" userId="c73ece7d93f9721e" providerId="LiveId" clId="{1D7CE8C3-666E-4223-82D0-837A3CE20B42}" dt="2025-04-11T04:36:41" v="534" actId="47"/>
        <pc:sldMkLst>
          <pc:docMk/>
          <pc:sldMk cId="0" sldId="353"/>
        </pc:sldMkLst>
      </pc:sldChg>
      <pc:sldChg chg="modSp del mod">
        <pc:chgData name="Gareth D Morewood" userId="c73ece7d93f9721e" providerId="LiveId" clId="{1D7CE8C3-666E-4223-82D0-837A3CE20B42}" dt="2025-04-11T04:36:41" v="534" actId="47"/>
        <pc:sldMkLst>
          <pc:docMk/>
          <pc:sldMk cId="0" sldId="354"/>
        </pc:sldMkLst>
      </pc:sldChg>
      <pc:sldChg chg="modSp del mod">
        <pc:chgData name="Gareth D Morewood" userId="c73ece7d93f9721e" providerId="LiveId" clId="{1D7CE8C3-666E-4223-82D0-837A3CE20B42}" dt="2025-04-11T04:36:41" v="534" actId="47"/>
        <pc:sldMkLst>
          <pc:docMk/>
          <pc:sldMk cId="0" sldId="355"/>
        </pc:sldMkLst>
      </pc:sldChg>
      <pc:sldChg chg="modSp del mod">
        <pc:chgData name="Gareth D Morewood" userId="c73ece7d93f9721e" providerId="LiveId" clId="{1D7CE8C3-666E-4223-82D0-837A3CE20B42}" dt="2025-04-11T04:36:41" v="534" actId="47"/>
        <pc:sldMkLst>
          <pc:docMk/>
          <pc:sldMk cId="0" sldId="356"/>
        </pc:sldMkLst>
      </pc:sldChg>
      <pc:sldChg chg="modSp del mod">
        <pc:chgData name="Gareth D Morewood" userId="c73ece7d93f9721e" providerId="LiveId" clId="{1D7CE8C3-666E-4223-82D0-837A3CE20B42}" dt="2025-04-11T04:36:41" v="534" actId="47"/>
        <pc:sldMkLst>
          <pc:docMk/>
          <pc:sldMk cId="0" sldId="357"/>
        </pc:sldMkLst>
      </pc:sldChg>
      <pc:sldChg chg="modSp del mod">
        <pc:chgData name="Gareth D Morewood" userId="c73ece7d93f9721e" providerId="LiveId" clId="{1D7CE8C3-666E-4223-82D0-837A3CE20B42}" dt="2025-04-11T04:36:41" v="534" actId="47"/>
        <pc:sldMkLst>
          <pc:docMk/>
          <pc:sldMk cId="0" sldId="358"/>
        </pc:sldMkLst>
      </pc:sldChg>
      <pc:sldChg chg="modSp del mod">
        <pc:chgData name="Gareth D Morewood" userId="c73ece7d93f9721e" providerId="LiveId" clId="{1D7CE8C3-666E-4223-82D0-837A3CE20B42}" dt="2025-04-11T04:36:41" v="534" actId="47"/>
        <pc:sldMkLst>
          <pc:docMk/>
          <pc:sldMk cId="0" sldId="359"/>
        </pc:sldMkLst>
      </pc:sldChg>
      <pc:sldChg chg="modSp del mod">
        <pc:chgData name="Gareth D Morewood" userId="c73ece7d93f9721e" providerId="LiveId" clId="{1D7CE8C3-666E-4223-82D0-837A3CE20B42}" dt="2025-04-11T04:36:41" v="534" actId="47"/>
        <pc:sldMkLst>
          <pc:docMk/>
          <pc:sldMk cId="0" sldId="360"/>
        </pc:sldMkLst>
      </pc:sldChg>
      <pc:sldChg chg="modSp mod">
        <pc:chgData name="Gareth D Morewood" userId="c73ece7d93f9721e" providerId="LiveId" clId="{1D7CE8C3-666E-4223-82D0-837A3CE20B42}" dt="2025-04-11T04:37:00.946" v="536" actId="12"/>
        <pc:sldMkLst>
          <pc:docMk/>
          <pc:sldMk cId="0" sldId="361"/>
        </pc:sldMkLst>
        <pc:spChg chg="mod">
          <ac:chgData name="Gareth D Morewood" userId="c73ece7d93f9721e" providerId="LiveId" clId="{1D7CE8C3-666E-4223-82D0-837A3CE20B42}" dt="2025-04-06T07:23:53.421" v="435" actId="20577"/>
          <ac:spMkLst>
            <pc:docMk/>
            <pc:sldMk cId="0" sldId="361"/>
            <ac:spMk id="30722" creationId="{00000000-0000-0000-0000-000000000000}"/>
          </ac:spMkLst>
        </pc:spChg>
        <pc:spChg chg="mod">
          <ac:chgData name="Gareth D Morewood" userId="c73ece7d93f9721e" providerId="LiveId" clId="{1D7CE8C3-666E-4223-82D0-837A3CE20B42}" dt="2025-04-11T04:37:00.946" v="536" actId="12"/>
          <ac:spMkLst>
            <pc:docMk/>
            <pc:sldMk cId="0" sldId="361"/>
            <ac:spMk id="30723" creationId="{00000000-0000-0000-0000-000000000000}"/>
          </ac:spMkLst>
        </pc:spChg>
      </pc:sldChg>
      <pc:sldChg chg="modSp del mod">
        <pc:chgData name="Gareth D Morewood" userId="c73ece7d93f9721e" providerId="LiveId" clId="{1D7CE8C3-666E-4223-82D0-837A3CE20B42}" dt="2025-04-11T04:37:03.230" v="537" actId="47"/>
        <pc:sldMkLst>
          <pc:docMk/>
          <pc:sldMk cId="0" sldId="362"/>
        </pc:sldMkLst>
      </pc:sldChg>
      <pc:sldChg chg="modSp del mod">
        <pc:chgData name="Gareth D Morewood" userId="c73ece7d93f9721e" providerId="LiveId" clId="{1D7CE8C3-666E-4223-82D0-837A3CE20B42}" dt="2025-04-11T04:37:08.575" v="538" actId="47"/>
        <pc:sldMkLst>
          <pc:docMk/>
          <pc:sldMk cId="0" sldId="364"/>
        </pc:sldMkLst>
      </pc:sldChg>
      <pc:sldChg chg="modSp del mod">
        <pc:chgData name="Gareth D Morewood" userId="c73ece7d93f9721e" providerId="LiveId" clId="{1D7CE8C3-666E-4223-82D0-837A3CE20B42}" dt="2025-04-06T07:24:56.788" v="442" actId="2696"/>
        <pc:sldMkLst>
          <pc:docMk/>
          <pc:sldMk cId="0" sldId="367"/>
        </pc:sldMkLst>
      </pc:sldChg>
      <pc:sldChg chg="add">
        <pc:chgData name="Gareth D Morewood" userId="c73ece7d93f9721e" providerId="LiveId" clId="{1D7CE8C3-666E-4223-82D0-837A3CE20B42}" dt="2025-04-06T07:25:04.272" v="443"/>
        <pc:sldMkLst>
          <pc:docMk/>
          <pc:sldMk cId="630766748" sldId="367"/>
        </pc:sldMkLst>
      </pc:sldChg>
      <pc:sldChg chg="modSp del mod">
        <pc:chgData name="Gareth D Morewood" userId="c73ece7d93f9721e" providerId="LiveId" clId="{1D7CE8C3-666E-4223-82D0-837A3CE20B42}" dt="2025-04-11T04:26:34.595" v="470" actId="47"/>
        <pc:sldMkLst>
          <pc:docMk/>
          <pc:sldMk cId="0" sldId="368"/>
        </pc:sldMkLst>
      </pc:sldChg>
      <pc:sldChg chg="del">
        <pc:chgData name="Gareth D Morewood" userId="c73ece7d93f9721e" providerId="LiveId" clId="{1D7CE8C3-666E-4223-82D0-837A3CE20B42}" dt="2025-04-06T07:00:45.638" v="114" actId="47"/>
        <pc:sldMkLst>
          <pc:docMk/>
          <pc:sldMk cId="3090789038" sldId="371"/>
        </pc:sldMkLst>
      </pc:sldChg>
      <pc:sldChg chg="del">
        <pc:chgData name="Gareth D Morewood" userId="c73ece7d93f9721e" providerId="LiveId" clId="{1D7CE8C3-666E-4223-82D0-837A3CE20B42}" dt="2025-04-06T07:00:45.638" v="114" actId="47"/>
        <pc:sldMkLst>
          <pc:docMk/>
          <pc:sldMk cId="483857991" sldId="372"/>
        </pc:sldMkLst>
      </pc:sldChg>
      <pc:sldChg chg="delSp add del mod">
        <pc:chgData name="Gareth D Morewood" userId="c73ece7d93f9721e" providerId="LiveId" clId="{1D7CE8C3-666E-4223-82D0-837A3CE20B42}" dt="2025-04-11T04:38:59.710" v="542" actId="47"/>
        <pc:sldMkLst>
          <pc:docMk/>
          <pc:sldMk cId="1228424368" sldId="388"/>
        </pc:sldMkLst>
        <pc:spChg chg="del">
          <ac:chgData name="Gareth D Morewood" userId="c73ece7d93f9721e" providerId="LiveId" clId="{1D7CE8C3-666E-4223-82D0-837A3CE20B42}" dt="2025-04-11T04:27:31.581" v="474" actId="478"/>
          <ac:spMkLst>
            <pc:docMk/>
            <pc:sldMk cId="1228424368" sldId="388"/>
            <ac:spMk id="5" creationId="{5E558AC7-59B6-4185-AA77-E77C4A95FFBE}"/>
          </ac:spMkLst>
        </pc:spChg>
      </pc:sldChg>
      <pc:sldChg chg="delSp add mod">
        <pc:chgData name="Gareth D Morewood" userId="c73ece7d93f9721e" providerId="LiveId" clId="{1D7CE8C3-666E-4223-82D0-837A3CE20B42}" dt="2025-04-11T04:27:39.703" v="475" actId="478"/>
        <pc:sldMkLst>
          <pc:docMk/>
          <pc:sldMk cId="4287648953" sldId="391"/>
        </pc:sldMkLst>
        <pc:picChg chg="del">
          <ac:chgData name="Gareth D Morewood" userId="c73ece7d93f9721e" providerId="LiveId" clId="{1D7CE8C3-666E-4223-82D0-837A3CE20B42}" dt="2025-04-11T04:27:39.703" v="475" actId="478"/>
          <ac:picMkLst>
            <pc:docMk/>
            <pc:sldMk cId="4287648953" sldId="391"/>
            <ac:picMk id="2" creationId="{C29BE518-C19B-40D3-AD2E-6DBBEE41CB70}"/>
          </ac:picMkLst>
        </pc:picChg>
      </pc:sldChg>
      <pc:sldChg chg="delSp add mod">
        <pc:chgData name="Gareth D Morewood" userId="c73ece7d93f9721e" providerId="LiveId" clId="{1D7CE8C3-666E-4223-82D0-837A3CE20B42}" dt="2025-04-11T04:27:45.981" v="476" actId="478"/>
        <pc:sldMkLst>
          <pc:docMk/>
          <pc:sldMk cId="436927742" sldId="392"/>
        </pc:sldMkLst>
        <pc:picChg chg="del">
          <ac:chgData name="Gareth D Morewood" userId="c73ece7d93f9721e" providerId="LiveId" clId="{1D7CE8C3-666E-4223-82D0-837A3CE20B42}" dt="2025-04-11T04:27:45.981" v="476" actId="478"/>
          <ac:picMkLst>
            <pc:docMk/>
            <pc:sldMk cId="436927742" sldId="392"/>
            <ac:picMk id="2" creationId="{3A8ACF80-FED2-44E1-801D-646970085157}"/>
          </ac:picMkLst>
        </pc:picChg>
      </pc:sldChg>
      <pc:sldChg chg="delSp add mod">
        <pc:chgData name="Gareth D Morewood" userId="c73ece7d93f9721e" providerId="LiveId" clId="{1D7CE8C3-666E-4223-82D0-837A3CE20B42}" dt="2025-04-11T04:28:16.500" v="480" actId="478"/>
        <pc:sldMkLst>
          <pc:docMk/>
          <pc:sldMk cId="602879187" sldId="393"/>
        </pc:sldMkLst>
        <pc:picChg chg="del">
          <ac:chgData name="Gareth D Morewood" userId="c73ece7d93f9721e" providerId="LiveId" clId="{1D7CE8C3-666E-4223-82D0-837A3CE20B42}" dt="2025-04-11T04:28:16.500" v="480" actId="478"/>
          <ac:picMkLst>
            <pc:docMk/>
            <pc:sldMk cId="602879187" sldId="393"/>
            <ac:picMk id="2" creationId="{5F6BB554-ED6A-48D7-969B-CCF1680EB6FD}"/>
          </ac:picMkLst>
        </pc:picChg>
      </pc:sldChg>
      <pc:sldChg chg="delSp modSp add mod">
        <pc:chgData name="Gareth D Morewood" userId="c73ece7d93f9721e" providerId="LiveId" clId="{1D7CE8C3-666E-4223-82D0-837A3CE20B42}" dt="2025-04-11T04:53:03.234" v="565" actId="1076"/>
        <pc:sldMkLst>
          <pc:docMk/>
          <pc:sldMk cId="100066034" sldId="394"/>
        </pc:sldMkLst>
        <pc:spChg chg="mod">
          <ac:chgData name="Gareth D Morewood" userId="c73ece7d93f9721e" providerId="LiveId" clId="{1D7CE8C3-666E-4223-82D0-837A3CE20B42}" dt="2025-04-11T04:53:03.234" v="565" actId="1076"/>
          <ac:spMkLst>
            <pc:docMk/>
            <pc:sldMk cId="100066034" sldId="394"/>
            <ac:spMk id="4" creationId="{A9B56C47-06D4-4702-B679-A52BA1843288}"/>
          </ac:spMkLst>
        </pc:spChg>
        <pc:picChg chg="del">
          <ac:chgData name="Gareth D Morewood" userId="c73ece7d93f9721e" providerId="LiveId" clId="{1D7CE8C3-666E-4223-82D0-837A3CE20B42}" dt="2025-04-11T04:28:26.505" v="481" actId="478"/>
          <ac:picMkLst>
            <pc:docMk/>
            <pc:sldMk cId="100066034" sldId="394"/>
            <ac:picMk id="2" creationId="{96065FF0-5B35-42B5-9145-04BFA787E69E}"/>
          </ac:picMkLst>
        </pc:picChg>
      </pc:sldChg>
      <pc:sldChg chg="delSp add mod">
        <pc:chgData name="Gareth D Morewood" userId="c73ece7d93f9721e" providerId="LiveId" clId="{1D7CE8C3-666E-4223-82D0-837A3CE20B42}" dt="2025-04-11T04:29:06.507" v="487" actId="478"/>
        <pc:sldMkLst>
          <pc:docMk/>
          <pc:sldMk cId="595032003" sldId="395"/>
        </pc:sldMkLst>
        <pc:picChg chg="del">
          <ac:chgData name="Gareth D Morewood" userId="c73ece7d93f9721e" providerId="LiveId" clId="{1D7CE8C3-666E-4223-82D0-837A3CE20B42}" dt="2025-04-11T04:29:06.507" v="487" actId="478"/>
          <ac:picMkLst>
            <pc:docMk/>
            <pc:sldMk cId="595032003" sldId="395"/>
            <ac:picMk id="2" creationId="{346FF81D-8DE2-4706-9D8E-33E3874FBDF2}"/>
          </ac:picMkLst>
        </pc:picChg>
      </pc:sldChg>
      <pc:sldChg chg="delSp add del mod">
        <pc:chgData name="Gareth D Morewood" userId="c73ece7d93f9721e" providerId="LiveId" clId="{1D7CE8C3-666E-4223-82D0-837A3CE20B42}" dt="2025-04-11T04:32:50.513" v="493" actId="47"/>
        <pc:sldMkLst>
          <pc:docMk/>
          <pc:sldMk cId="961889768" sldId="396"/>
        </pc:sldMkLst>
        <pc:picChg chg="del">
          <ac:chgData name="Gareth D Morewood" userId="c73ece7d93f9721e" providerId="LiveId" clId="{1D7CE8C3-666E-4223-82D0-837A3CE20B42}" dt="2025-04-11T04:29:12.764" v="488" actId="478"/>
          <ac:picMkLst>
            <pc:docMk/>
            <pc:sldMk cId="961889768" sldId="396"/>
            <ac:picMk id="2" creationId="{88AF85C6-C5AF-4572-8D85-6A971DD462DE}"/>
          </ac:picMkLst>
        </pc:picChg>
      </pc:sldChg>
      <pc:sldChg chg="delSp add mod">
        <pc:chgData name="Gareth D Morewood" userId="c73ece7d93f9721e" providerId="LiveId" clId="{1D7CE8C3-666E-4223-82D0-837A3CE20B42}" dt="2025-04-11T04:33:43.723" v="501" actId="478"/>
        <pc:sldMkLst>
          <pc:docMk/>
          <pc:sldMk cId="2495795698" sldId="397"/>
        </pc:sldMkLst>
        <pc:picChg chg="del">
          <ac:chgData name="Gareth D Morewood" userId="c73ece7d93f9721e" providerId="LiveId" clId="{1D7CE8C3-666E-4223-82D0-837A3CE20B42}" dt="2025-04-11T04:33:43.723" v="501" actId="478"/>
          <ac:picMkLst>
            <pc:docMk/>
            <pc:sldMk cId="2495795698" sldId="397"/>
            <ac:picMk id="2" creationId="{153F94D5-FC69-4707-B96F-E36B2365589B}"/>
          </ac:picMkLst>
        </pc:picChg>
      </pc:sldChg>
      <pc:sldChg chg="delSp add mod">
        <pc:chgData name="Gareth D Morewood" userId="c73ece7d93f9721e" providerId="LiveId" clId="{1D7CE8C3-666E-4223-82D0-837A3CE20B42}" dt="2025-04-11T04:33:51.033" v="502" actId="478"/>
        <pc:sldMkLst>
          <pc:docMk/>
          <pc:sldMk cId="3906852145" sldId="398"/>
        </pc:sldMkLst>
        <pc:picChg chg="del">
          <ac:chgData name="Gareth D Morewood" userId="c73ece7d93f9721e" providerId="LiveId" clId="{1D7CE8C3-666E-4223-82D0-837A3CE20B42}" dt="2025-04-11T04:33:51.033" v="502" actId="478"/>
          <ac:picMkLst>
            <pc:docMk/>
            <pc:sldMk cId="3906852145" sldId="398"/>
            <ac:picMk id="2" creationId="{D71E613D-A8AD-43DE-B27E-4152F67C13E6}"/>
          </ac:picMkLst>
        </pc:picChg>
      </pc:sldChg>
      <pc:sldChg chg="delSp add mod">
        <pc:chgData name="Gareth D Morewood" userId="c73ece7d93f9721e" providerId="LiveId" clId="{1D7CE8C3-666E-4223-82D0-837A3CE20B42}" dt="2025-04-11T04:28:39.561" v="483" actId="478"/>
        <pc:sldMkLst>
          <pc:docMk/>
          <pc:sldMk cId="950345089" sldId="399"/>
        </pc:sldMkLst>
        <pc:picChg chg="del">
          <ac:chgData name="Gareth D Morewood" userId="c73ece7d93f9721e" providerId="LiveId" clId="{1D7CE8C3-666E-4223-82D0-837A3CE20B42}" dt="2025-04-11T04:28:39.561" v="483" actId="478"/>
          <ac:picMkLst>
            <pc:docMk/>
            <pc:sldMk cId="950345089" sldId="399"/>
            <ac:picMk id="2" creationId="{97FF9988-EBB2-436A-91D2-36C07013570D}"/>
          </ac:picMkLst>
        </pc:picChg>
      </pc:sldChg>
      <pc:sldChg chg="delSp add del mod">
        <pc:chgData name="Gareth D Morewood" userId="c73ece7d93f9721e" providerId="LiveId" clId="{1D7CE8C3-666E-4223-82D0-837A3CE20B42}" dt="2025-04-11T04:47:26.184" v="558" actId="47"/>
        <pc:sldMkLst>
          <pc:docMk/>
          <pc:sldMk cId="2204752897" sldId="400"/>
        </pc:sldMkLst>
        <pc:picChg chg="del">
          <ac:chgData name="Gareth D Morewood" userId="c73ece7d93f9721e" providerId="LiveId" clId="{1D7CE8C3-666E-4223-82D0-837A3CE20B42}" dt="2025-04-11T04:28:33.624" v="482" actId="478"/>
          <ac:picMkLst>
            <pc:docMk/>
            <pc:sldMk cId="2204752897" sldId="400"/>
            <ac:picMk id="2" creationId="{4E3ABD8A-45BF-4F68-924E-20D00FDFACB8}"/>
          </ac:picMkLst>
        </pc:picChg>
      </pc:sldChg>
      <pc:sldChg chg="del">
        <pc:chgData name="Gareth D Morewood" userId="c73ece7d93f9721e" providerId="LiveId" clId="{1D7CE8C3-666E-4223-82D0-837A3CE20B42}" dt="2025-04-06T07:00:45.638" v="114" actId="47"/>
        <pc:sldMkLst>
          <pc:docMk/>
          <pc:sldMk cId="2136945481" sldId="406"/>
        </pc:sldMkLst>
      </pc:sldChg>
      <pc:sldChg chg="del">
        <pc:chgData name="Gareth D Morewood" userId="c73ece7d93f9721e" providerId="LiveId" clId="{1D7CE8C3-666E-4223-82D0-837A3CE20B42}" dt="2025-04-06T07:00:45.638" v="114" actId="47"/>
        <pc:sldMkLst>
          <pc:docMk/>
          <pc:sldMk cId="4038826305" sldId="407"/>
        </pc:sldMkLst>
      </pc:sldChg>
      <pc:sldChg chg="del">
        <pc:chgData name="Gareth D Morewood" userId="c73ece7d93f9721e" providerId="LiveId" clId="{1D7CE8C3-666E-4223-82D0-837A3CE20B42}" dt="2025-04-06T07:00:45.638" v="114" actId="47"/>
        <pc:sldMkLst>
          <pc:docMk/>
          <pc:sldMk cId="3540089759" sldId="408"/>
        </pc:sldMkLst>
      </pc:sldChg>
      <pc:sldChg chg="del">
        <pc:chgData name="Gareth D Morewood" userId="c73ece7d93f9721e" providerId="LiveId" clId="{1D7CE8C3-666E-4223-82D0-837A3CE20B42}" dt="2025-04-06T07:00:45.638" v="114" actId="47"/>
        <pc:sldMkLst>
          <pc:docMk/>
          <pc:sldMk cId="3548687614" sldId="409"/>
        </pc:sldMkLst>
      </pc:sldChg>
      <pc:sldChg chg="del">
        <pc:chgData name="Gareth D Morewood" userId="c73ece7d93f9721e" providerId="LiveId" clId="{1D7CE8C3-666E-4223-82D0-837A3CE20B42}" dt="2025-04-06T07:00:45.638" v="114" actId="47"/>
        <pc:sldMkLst>
          <pc:docMk/>
          <pc:sldMk cId="483325970" sldId="410"/>
        </pc:sldMkLst>
      </pc:sldChg>
      <pc:sldChg chg="del">
        <pc:chgData name="Gareth D Morewood" userId="c73ece7d93f9721e" providerId="LiveId" clId="{1D7CE8C3-666E-4223-82D0-837A3CE20B42}" dt="2025-04-06T07:00:45.638" v="114" actId="47"/>
        <pc:sldMkLst>
          <pc:docMk/>
          <pc:sldMk cId="3057483171" sldId="411"/>
        </pc:sldMkLst>
      </pc:sldChg>
      <pc:sldChg chg="del">
        <pc:chgData name="Gareth D Morewood" userId="c73ece7d93f9721e" providerId="LiveId" clId="{1D7CE8C3-666E-4223-82D0-837A3CE20B42}" dt="2025-04-06T07:00:45.638" v="114" actId="47"/>
        <pc:sldMkLst>
          <pc:docMk/>
          <pc:sldMk cId="1418939225" sldId="412"/>
        </pc:sldMkLst>
      </pc:sldChg>
      <pc:sldChg chg="del">
        <pc:chgData name="Gareth D Morewood" userId="c73ece7d93f9721e" providerId="LiveId" clId="{1D7CE8C3-666E-4223-82D0-837A3CE20B42}" dt="2025-04-06T07:00:45.638" v="114" actId="47"/>
        <pc:sldMkLst>
          <pc:docMk/>
          <pc:sldMk cId="296387008" sldId="414"/>
        </pc:sldMkLst>
      </pc:sldChg>
      <pc:sldChg chg="add">
        <pc:chgData name="Gareth D Morewood" userId="c73ece7d93f9721e" providerId="LiveId" clId="{1D7CE8C3-666E-4223-82D0-837A3CE20B42}" dt="2025-04-10T16:11:06.172" v="467"/>
        <pc:sldMkLst>
          <pc:docMk/>
          <pc:sldMk cId="278472403" sldId="418"/>
        </pc:sldMkLst>
      </pc:sldChg>
      <pc:sldChg chg="add">
        <pc:chgData name="Gareth D Morewood" userId="c73ece7d93f9721e" providerId="LiveId" clId="{1D7CE8C3-666E-4223-82D0-837A3CE20B42}" dt="2025-04-06T07:17:21.706" v="346"/>
        <pc:sldMkLst>
          <pc:docMk/>
          <pc:sldMk cId="2092482892" sldId="507"/>
        </pc:sldMkLst>
      </pc:sldChg>
      <pc:sldChg chg="del">
        <pc:chgData name="Gareth D Morewood" userId="c73ece7d93f9721e" providerId="LiveId" clId="{1D7CE8C3-666E-4223-82D0-837A3CE20B42}" dt="2025-04-06T07:00:45.638" v="114" actId="47"/>
        <pc:sldMkLst>
          <pc:docMk/>
          <pc:sldMk cId="2380744535" sldId="521"/>
        </pc:sldMkLst>
      </pc:sldChg>
      <pc:sldChg chg="del">
        <pc:chgData name="Gareth D Morewood" userId="c73ece7d93f9721e" providerId="LiveId" clId="{1D7CE8C3-666E-4223-82D0-837A3CE20B42}" dt="2025-04-06T07:00:45.638" v="114" actId="47"/>
        <pc:sldMkLst>
          <pc:docMk/>
          <pc:sldMk cId="1864113032" sldId="584"/>
        </pc:sldMkLst>
      </pc:sldChg>
      <pc:sldChg chg="add">
        <pc:chgData name="Gareth D Morewood" userId="c73ece7d93f9721e" providerId="LiveId" clId="{1D7CE8C3-666E-4223-82D0-837A3CE20B42}" dt="2025-04-11T04:26:24.781" v="469"/>
        <pc:sldMkLst>
          <pc:docMk/>
          <pc:sldMk cId="2568595807" sldId="584"/>
        </pc:sldMkLst>
      </pc:sldChg>
      <pc:sldChg chg="del">
        <pc:chgData name="Gareth D Morewood" userId="c73ece7d93f9721e" providerId="LiveId" clId="{1D7CE8C3-666E-4223-82D0-837A3CE20B42}" dt="2025-04-06T07:00:45.638" v="114" actId="47"/>
        <pc:sldMkLst>
          <pc:docMk/>
          <pc:sldMk cId="3951127508" sldId="595"/>
        </pc:sldMkLst>
      </pc:sldChg>
      <pc:sldChg chg="del">
        <pc:chgData name="Gareth D Morewood" userId="c73ece7d93f9721e" providerId="LiveId" clId="{1D7CE8C3-666E-4223-82D0-837A3CE20B42}" dt="2025-04-06T07:00:45.638" v="114" actId="47"/>
        <pc:sldMkLst>
          <pc:docMk/>
          <pc:sldMk cId="2915147193" sldId="597"/>
        </pc:sldMkLst>
      </pc:sldChg>
      <pc:sldChg chg="del">
        <pc:chgData name="Gareth D Morewood" userId="c73ece7d93f9721e" providerId="LiveId" clId="{1D7CE8C3-666E-4223-82D0-837A3CE20B42}" dt="2025-04-06T07:00:45.638" v="114" actId="47"/>
        <pc:sldMkLst>
          <pc:docMk/>
          <pc:sldMk cId="2776780216" sldId="599"/>
        </pc:sldMkLst>
      </pc:sldChg>
      <pc:sldChg chg="del">
        <pc:chgData name="Gareth D Morewood" userId="c73ece7d93f9721e" providerId="LiveId" clId="{1D7CE8C3-666E-4223-82D0-837A3CE20B42}" dt="2025-04-06T07:00:45.638" v="114" actId="47"/>
        <pc:sldMkLst>
          <pc:docMk/>
          <pc:sldMk cId="2933819734" sldId="600"/>
        </pc:sldMkLst>
      </pc:sldChg>
      <pc:sldChg chg="add">
        <pc:chgData name="Gareth D Morewood" userId="c73ece7d93f9721e" providerId="LiveId" clId="{1D7CE8C3-666E-4223-82D0-837A3CE20B42}" dt="2025-04-11T04:26:24.781" v="469"/>
        <pc:sldMkLst>
          <pc:docMk/>
          <pc:sldMk cId="3719650124" sldId="601"/>
        </pc:sldMkLst>
      </pc:sldChg>
      <pc:sldChg chg="add">
        <pc:chgData name="Gareth D Morewood" userId="c73ece7d93f9721e" providerId="LiveId" clId="{1D7CE8C3-666E-4223-82D0-837A3CE20B42}" dt="2025-04-11T04:26:24.781" v="469"/>
        <pc:sldMkLst>
          <pc:docMk/>
          <pc:sldMk cId="2522695633" sldId="602"/>
        </pc:sldMkLst>
      </pc:sldChg>
      <pc:sldChg chg="delSp add del mod">
        <pc:chgData name="Gareth D Morewood" userId="c73ece7d93f9721e" providerId="LiveId" clId="{1D7CE8C3-666E-4223-82D0-837A3CE20B42}" dt="2025-04-11T04:39:06.658" v="543" actId="47"/>
        <pc:sldMkLst>
          <pc:docMk/>
          <pc:sldMk cId="48526861" sldId="605"/>
        </pc:sldMkLst>
        <pc:picChg chg="del">
          <ac:chgData name="Gareth D Morewood" userId="c73ece7d93f9721e" providerId="LiveId" clId="{1D7CE8C3-666E-4223-82D0-837A3CE20B42}" dt="2025-04-11T04:27:51.635" v="477" actId="478"/>
          <ac:picMkLst>
            <pc:docMk/>
            <pc:sldMk cId="48526861" sldId="605"/>
            <ac:picMk id="2" creationId="{EE82B4AB-7A75-4A8A-BE2A-AA49530A7F5F}"/>
          </ac:picMkLst>
        </pc:picChg>
      </pc:sldChg>
      <pc:sldChg chg="delSp add mod">
        <pc:chgData name="Gareth D Morewood" userId="c73ece7d93f9721e" providerId="LiveId" clId="{1D7CE8C3-666E-4223-82D0-837A3CE20B42}" dt="2025-04-11T04:27:21.208" v="473" actId="478"/>
        <pc:sldMkLst>
          <pc:docMk/>
          <pc:sldMk cId="1916247059" sldId="608"/>
        </pc:sldMkLst>
        <pc:picChg chg="del">
          <ac:chgData name="Gareth D Morewood" userId="c73ece7d93f9721e" providerId="LiveId" clId="{1D7CE8C3-666E-4223-82D0-837A3CE20B42}" dt="2025-04-11T04:27:21.208" v="473" actId="478"/>
          <ac:picMkLst>
            <pc:docMk/>
            <pc:sldMk cId="1916247059" sldId="608"/>
            <ac:picMk id="4" creationId="{107089A1-10A6-4963-8290-89AB3C198349}"/>
          </ac:picMkLst>
        </pc:picChg>
      </pc:sldChg>
      <pc:sldChg chg="delSp add mod">
        <pc:chgData name="Gareth D Morewood" userId="c73ece7d93f9721e" providerId="LiveId" clId="{1D7CE8C3-666E-4223-82D0-837A3CE20B42}" dt="2025-04-11T04:28:45.384" v="484" actId="478"/>
        <pc:sldMkLst>
          <pc:docMk/>
          <pc:sldMk cId="1524380890" sldId="609"/>
        </pc:sldMkLst>
        <pc:picChg chg="del">
          <ac:chgData name="Gareth D Morewood" userId="c73ece7d93f9721e" providerId="LiveId" clId="{1D7CE8C3-666E-4223-82D0-837A3CE20B42}" dt="2025-04-11T04:28:45.384" v="484" actId="478"/>
          <ac:picMkLst>
            <pc:docMk/>
            <pc:sldMk cId="1524380890" sldId="609"/>
            <ac:picMk id="2" creationId="{3520D37F-0536-4E45-9B8D-4A224FDF5009}"/>
          </ac:picMkLst>
        </pc:picChg>
      </pc:sldChg>
      <pc:sldChg chg="delSp add del mod">
        <pc:chgData name="Gareth D Morewood" userId="c73ece7d93f9721e" providerId="LiveId" clId="{1D7CE8C3-666E-4223-82D0-837A3CE20B42}" dt="2025-04-11T04:46:56.345" v="554" actId="47"/>
        <pc:sldMkLst>
          <pc:docMk/>
          <pc:sldMk cId="285305090" sldId="610"/>
        </pc:sldMkLst>
        <pc:picChg chg="del">
          <ac:chgData name="Gareth D Morewood" userId="c73ece7d93f9721e" providerId="LiveId" clId="{1D7CE8C3-666E-4223-82D0-837A3CE20B42}" dt="2025-04-11T04:28:02.828" v="479" actId="478"/>
          <ac:picMkLst>
            <pc:docMk/>
            <pc:sldMk cId="285305090" sldId="610"/>
            <ac:picMk id="5" creationId="{5C8A274E-8B87-4272-B27D-EA4E40378E8D}"/>
          </ac:picMkLst>
        </pc:picChg>
      </pc:sldChg>
      <pc:sldChg chg="delSp add mod">
        <pc:chgData name="Gareth D Morewood" userId="c73ece7d93f9721e" providerId="LiveId" clId="{1D7CE8C3-666E-4223-82D0-837A3CE20B42}" dt="2025-04-11T04:33:35.754" v="500" actId="478"/>
        <pc:sldMkLst>
          <pc:docMk/>
          <pc:sldMk cId="2720200242" sldId="611"/>
        </pc:sldMkLst>
        <pc:picChg chg="del">
          <ac:chgData name="Gareth D Morewood" userId="c73ece7d93f9721e" providerId="LiveId" clId="{1D7CE8C3-666E-4223-82D0-837A3CE20B42}" dt="2025-04-11T04:33:35.754" v="500" actId="478"/>
          <ac:picMkLst>
            <pc:docMk/>
            <pc:sldMk cId="2720200242" sldId="611"/>
            <ac:picMk id="5" creationId="{125CE6B7-6154-4BE7-A660-5EAD7716F96D}"/>
          </ac:picMkLst>
        </pc:picChg>
      </pc:sldChg>
      <pc:sldChg chg="del">
        <pc:chgData name="Gareth D Morewood" userId="c73ece7d93f9721e" providerId="LiveId" clId="{1D7CE8C3-666E-4223-82D0-837A3CE20B42}" dt="2025-04-06T07:00:45.638" v="114" actId="47"/>
        <pc:sldMkLst>
          <pc:docMk/>
          <pc:sldMk cId="1953650492" sldId="612"/>
        </pc:sldMkLst>
      </pc:sldChg>
      <pc:sldChg chg="add del">
        <pc:chgData name="Gareth D Morewood" userId="c73ece7d93f9721e" providerId="LiveId" clId="{1D7CE8C3-666E-4223-82D0-837A3CE20B42}" dt="2025-04-11T04:37:20.529" v="539" actId="47"/>
        <pc:sldMkLst>
          <pc:docMk/>
          <pc:sldMk cId="0" sldId="625"/>
        </pc:sldMkLst>
      </pc:sldChg>
      <pc:sldChg chg="del">
        <pc:chgData name="Gareth D Morewood" userId="c73ece7d93f9721e" providerId="LiveId" clId="{1D7CE8C3-666E-4223-82D0-837A3CE20B42}" dt="2025-04-06T07:00:45.638" v="114" actId="47"/>
        <pc:sldMkLst>
          <pc:docMk/>
          <pc:sldMk cId="1979045323" sldId="630"/>
        </pc:sldMkLst>
      </pc:sldChg>
      <pc:sldChg chg="delSp add mod">
        <pc:chgData name="Gareth D Morewood" userId="c73ece7d93f9721e" providerId="LiveId" clId="{1D7CE8C3-666E-4223-82D0-837A3CE20B42}" dt="2025-04-11T04:26:57.435" v="471" actId="478"/>
        <pc:sldMkLst>
          <pc:docMk/>
          <pc:sldMk cId="3348204781" sldId="630"/>
        </pc:sldMkLst>
        <pc:picChg chg="del">
          <ac:chgData name="Gareth D Morewood" userId="c73ece7d93f9721e" providerId="LiveId" clId="{1D7CE8C3-666E-4223-82D0-837A3CE20B42}" dt="2025-04-11T04:26:57.435" v="471" actId="478"/>
          <ac:picMkLst>
            <pc:docMk/>
            <pc:sldMk cId="3348204781" sldId="630"/>
            <ac:picMk id="4" creationId="{6ABC7963-011F-46F1-A143-FB16E15BE0C8}"/>
          </ac:picMkLst>
        </pc:picChg>
      </pc:sldChg>
      <pc:sldChg chg="del">
        <pc:chgData name="Gareth D Morewood" userId="c73ece7d93f9721e" providerId="LiveId" clId="{1D7CE8C3-666E-4223-82D0-837A3CE20B42}" dt="2025-04-06T07:00:45.638" v="114" actId="47"/>
        <pc:sldMkLst>
          <pc:docMk/>
          <pc:sldMk cId="2864182747" sldId="631"/>
        </pc:sldMkLst>
      </pc:sldChg>
      <pc:sldChg chg="add">
        <pc:chgData name="Gareth D Morewood" userId="c73ece7d93f9721e" providerId="LiveId" clId="{1D7CE8C3-666E-4223-82D0-837A3CE20B42}" dt="2025-04-11T04:26:24.781" v="469"/>
        <pc:sldMkLst>
          <pc:docMk/>
          <pc:sldMk cId="3682799280" sldId="631"/>
        </pc:sldMkLst>
      </pc:sldChg>
      <pc:sldChg chg="add">
        <pc:chgData name="Gareth D Morewood" userId="c73ece7d93f9721e" providerId="LiveId" clId="{1D7CE8C3-666E-4223-82D0-837A3CE20B42}" dt="2025-04-11T04:46:32.826" v="553"/>
        <pc:sldMkLst>
          <pc:docMk/>
          <pc:sldMk cId="2485495517" sldId="632"/>
        </pc:sldMkLst>
      </pc:sldChg>
      <pc:sldChg chg="add">
        <pc:chgData name="Gareth D Morewood" userId="c73ece7d93f9721e" providerId="LiveId" clId="{1D7CE8C3-666E-4223-82D0-837A3CE20B42}" dt="2025-04-10T16:11:06.172" v="467"/>
        <pc:sldMkLst>
          <pc:docMk/>
          <pc:sldMk cId="3303630834" sldId="636"/>
        </pc:sldMkLst>
      </pc:sldChg>
      <pc:sldChg chg="del">
        <pc:chgData name="Gareth D Morewood" userId="c73ece7d93f9721e" providerId="LiveId" clId="{1D7CE8C3-666E-4223-82D0-837A3CE20B42}" dt="2025-04-06T07:00:45.638" v="114" actId="47"/>
        <pc:sldMkLst>
          <pc:docMk/>
          <pc:sldMk cId="3587266951" sldId="641"/>
        </pc:sldMkLst>
      </pc:sldChg>
      <pc:sldChg chg="delSp add mod">
        <pc:chgData name="Gareth D Morewood" userId="c73ece7d93f9721e" providerId="LiveId" clId="{1D7CE8C3-666E-4223-82D0-837A3CE20B42}" dt="2025-04-11T04:33:56.817" v="503" actId="478"/>
        <pc:sldMkLst>
          <pc:docMk/>
          <pc:sldMk cId="12742739" sldId="648"/>
        </pc:sldMkLst>
        <pc:picChg chg="del">
          <ac:chgData name="Gareth D Morewood" userId="c73ece7d93f9721e" providerId="LiveId" clId="{1D7CE8C3-666E-4223-82D0-837A3CE20B42}" dt="2025-04-11T04:33:56.817" v="503" actId="478"/>
          <ac:picMkLst>
            <pc:docMk/>
            <pc:sldMk cId="12742739" sldId="648"/>
            <ac:picMk id="2" creationId="{0A5E00D2-C778-4292-96E2-1382264273E1}"/>
          </ac:picMkLst>
        </pc:picChg>
      </pc:sldChg>
      <pc:sldChg chg="add">
        <pc:chgData name="Gareth D Morewood" userId="c73ece7d93f9721e" providerId="LiveId" clId="{1D7CE8C3-666E-4223-82D0-837A3CE20B42}" dt="2025-04-11T04:26:24.781" v="469"/>
        <pc:sldMkLst>
          <pc:docMk/>
          <pc:sldMk cId="2508848512" sldId="649"/>
        </pc:sldMkLst>
      </pc:sldChg>
      <pc:sldChg chg="add">
        <pc:chgData name="Gareth D Morewood" userId="c73ece7d93f9721e" providerId="LiveId" clId="{1D7CE8C3-666E-4223-82D0-837A3CE20B42}" dt="2025-04-11T04:26:24.781" v="469"/>
        <pc:sldMkLst>
          <pc:docMk/>
          <pc:sldMk cId="3562108644" sldId="650"/>
        </pc:sldMkLst>
      </pc:sldChg>
      <pc:sldChg chg="add del">
        <pc:chgData name="Gareth D Morewood" userId="c73ece7d93f9721e" providerId="LiveId" clId="{1D7CE8C3-666E-4223-82D0-837A3CE20B42}" dt="2025-04-11T04:33:29.932" v="499" actId="47"/>
        <pc:sldMkLst>
          <pc:docMk/>
          <pc:sldMk cId="2061215699" sldId="654"/>
        </pc:sldMkLst>
      </pc:sldChg>
      <pc:sldChg chg="add">
        <pc:chgData name="Gareth D Morewood" userId="c73ece7d93f9721e" providerId="LiveId" clId="{1D7CE8C3-666E-4223-82D0-837A3CE20B42}" dt="2025-04-11T04:26:24.781" v="469"/>
        <pc:sldMkLst>
          <pc:docMk/>
          <pc:sldMk cId="1689783049" sldId="655"/>
        </pc:sldMkLst>
      </pc:sldChg>
      <pc:sldChg chg="add">
        <pc:chgData name="Gareth D Morewood" userId="c73ece7d93f9721e" providerId="LiveId" clId="{1D7CE8C3-666E-4223-82D0-837A3CE20B42}" dt="2025-04-11T04:26:24.781" v="469"/>
        <pc:sldMkLst>
          <pc:docMk/>
          <pc:sldMk cId="987101135" sldId="656"/>
        </pc:sldMkLst>
      </pc:sldChg>
      <pc:sldChg chg="add">
        <pc:chgData name="Gareth D Morewood" userId="c73ece7d93f9721e" providerId="LiveId" clId="{1D7CE8C3-666E-4223-82D0-837A3CE20B42}" dt="2025-04-11T04:26:24.781" v="469"/>
        <pc:sldMkLst>
          <pc:docMk/>
          <pc:sldMk cId="911356957" sldId="657"/>
        </pc:sldMkLst>
      </pc:sldChg>
      <pc:sldChg chg="delSp add del mod">
        <pc:chgData name="Gareth D Morewood" userId="c73ece7d93f9721e" providerId="LiveId" clId="{1D7CE8C3-666E-4223-82D0-837A3CE20B42}" dt="2025-04-11T04:39:08.947" v="544" actId="47"/>
        <pc:sldMkLst>
          <pc:docMk/>
          <pc:sldMk cId="554078460" sldId="658"/>
        </pc:sldMkLst>
        <pc:picChg chg="del">
          <ac:chgData name="Gareth D Morewood" userId="c73ece7d93f9721e" providerId="LiveId" clId="{1D7CE8C3-666E-4223-82D0-837A3CE20B42}" dt="2025-04-11T04:27:57.110" v="478" actId="478"/>
          <ac:picMkLst>
            <pc:docMk/>
            <pc:sldMk cId="554078460" sldId="658"/>
            <ac:picMk id="3" creationId="{66C406D7-C5C8-4661-833C-B2FF3B35D844}"/>
          </ac:picMkLst>
        </pc:picChg>
      </pc:sldChg>
      <pc:sldChg chg="add">
        <pc:chgData name="Gareth D Morewood" userId="c73ece7d93f9721e" providerId="LiveId" clId="{1D7CE8C3-666E-4223-82D0-837A3CE20B42}" dt="2025-04-11T04:38:24.666" v="541"/>
        <pc:sldMkLst>
          <pc:docMk/>
          <pc:sldMk cId="804826377" sldId="663"/>
        </pc:sldMkLst>
      </pc:sldChg>
      <pc:sldChg chg="addSp modSp">
        <pc:chgData name="Gareth D Morewood" userId="c73ece7d93f9721e" providerId="LiveId" clId="{1D7CE8C3-666E-4223-82D0-837A3CE20B42}" dt="2025-04-11T04:38:04.646" v="540"/>
        <pc:sldMkLst>
          <pc:docMk/>
          <pc:sldMk cId="2459918074" sldId="664"/>
        </pc:sldMkLst>
        <pc:picChg chg="add mod">
          <ac:chgData name="Gareth D Morewood" userId="c73ece7d93f9721e" providerId="LiveId" clId="{1D7CE8C3-666E-4223-82D0-837A3CE20B42}" dt="2025-04-11T04:38:04.646" v="540"/>
          <ac:picMkLst>
            <pc:docMk/>
            <pc:sldMk cId="2459918074" sldId="664"/>
            <ac:picMk id="6" creationId="{EA63D704-E5D5-08E2-06A9-45CD3C6BCF47}"/>
          </ac:picMkLst>
        </pc:picChg>
        <pc:picChg chg="add mod">
          <ac:chgData name="Gareth D Morewood" userId="c73ece7d93f9721e" providerId="LiveId" clId="{1D7CE8C3-666E-4223-82D0-837A3CE20B42}" dt="2025-04-11T04:38:04.646" v="540"/>
          <ac:picMkLst>
            <pc:docMk/>
            <pc:sldMk cId="2459918074" sldId="664"/>
            <ac:picMk id="8" creationId="{BFCA9D98-651B-A976-38C2-6C6DB3E29FE4}"/>
          </ac:picMkLst>
        </pc:picChg>
      </pc:sldChg>
      <pc:sldChg chg="delSp add mod">
        <pc:chgData name="Gareth D Morewood" userId="c73ece7d93f9721e" providerId="LiveId" clId="{1D7CE8C3-666E-4223-82D0-837A3CE20B42}" dt="2025-04-11T04:28:52.145" v="485" actId="478"/>
        <pc:sldMkLst>
          <pc:docMk/>
          <pc:sldMk cId="3256188269" sldId="674"/>
        </pc:sldMkLst>
        <pc:picChg chg="del">
          <ac:chgData name="Gareth D Morewood" userId="c73ece7d93f9721e" providerId="LiveId" clId="{1D7CE8C3-666E-4223-82D0-837A3CE20B42}" dt="2025-04-11T04:28:52.145" v="485" actId="478"/>
          <ac:picMkLst>
            <pc:docMk/>
            <pc:sldMk cId="3256188269" sldId="674"/>
            <ac:picMk id="2" creationId="{76920D29-3C9C-4F35-B90D-B87855C19B0B}"/>
          </ac:picMkLst>
        </pc:picChg>
      </pc:sldChg>
      <pc:sldChg chg="add">
        <pc:chgData name="Gareth D Morewood" userId="c73ece7d93f9721e" providerId="LiveId" clId="{1D7CE8C3-666E-4223-82D0-837A3CE20B42}" dt="2025-04-11T04:26:24.781" v="469"/>
        <pc:sldMkLst>
          <pc:docMk/>
          <pc:sldMk cId="2935849741" sldId="675"/>
        </pc:sldMkLst>
      </pc:sldChg>
      <pc:sldChg chg="del">
        <pc:chgData name="Gareth D Morewood" userId="c73ece7d93f9721e" providerId="LiveId" clId="{1D7CE8C3-666E-4223-82D0-837A3CE20B42}" dt="2025-04-06T07:00:45.638" v="114" actId="47"/>
        <pc:sldMkLst>
          <pc:docMk/>
          <pc:sldMk cId="1833098835" sldId="677"/>
        </pc:sldMkLst>
      </pc:sldChg>
      <pc:sldChg chg="del">
        <pc:chgData name="Gareth D Morewood" userId="c73ece7d93f9721e" providerId="LiveId" clId="{1D7CE8C3-666E-4223-82D0-837A3CE20B42}" dt="2025-04-06T07:00:45.638" v="114" actId="47"/>
        <pc:sldMkLst>
          <pc:docMk/>
          <pc:sldMk cId="1092755412" sldId="678"/>
        </pc:sldMkLst>
      </pc:sldChg>
      <pc:sldChg chg="add">
        <pc:chgData name="Gareth D Morewood" userId="c73ece7d93f9721e" providerId="LiveId" clId="{1D7CE8C3-666E-4223-82D0-837A3CE20B42}" dt="2025-04-11T04:26:24.781" v="469"/>
        <pc:sldMkLst>
          <pc:docMk/>
          <pc:sldMk cId="4046784144" sldId="678"/>
        </pc:sldMkLst>
      </pc:sldChg>
      <pc:sldChg chg="del">
        <pc:chgData name="Gareth D Morewood" userId="c73ece7d93f9721e" providerId="LiveId" clId="{1D7CE8C3-666E-4223-82D0-837A3CE20B42}" dt="2025-04-06T07:00:45.638" v="114" actId="47"/>
        <pc:sldMkLst>
          <pc:docMk/>
          <pc:sldMk cId="2734862963" sldId="722"/>
        </pc:sldMkLst>
      </pc:sldChg>
      <pc:sldChg chg="add">
        <pc:chgData name="Gareth D Morewood" userId="c73ece7d93f9721e" providerId="LiveId" clId="{1D7CE8C3-666E-4223-82D0-837A3CE20B42}" dt="2025-04-11T04:46:32.826" v="553"/>
        <pc:sldMkLst>
          <pc:docMk/>
          <pc:sldMk cId="215769643" sldId="724"/>
        </pc:sldMkLst>
      </pc:sldChg>
      <pc:sldChg chg="del">
        <pc:chgData name="Gareth D Morewood" userId="c73ece7d93f9721e" providerId="LiveId" clId="{1D7CE8C3-666E-4223-82D0-837A3CE20B42}" dt="2025-04-06T06:57:11.384" v="0" actId="47"/>
        <pc:sldMkLst>
          <pc:docMk/>
          <pc:sldMk cId="4067222823" sldId="729"/>
        </pc:sldMkLst>
      </pc:sldChg>
      <pc:sldChg chg="del">
        <pc:chgData name="Gareth D Morewood" userId="c73ece7d93f9721e" providerId="LiveId" clId="{1D7CE8C3-666E-4223-82D0-837A3CE20B42}" dt="2025-04-06T07:00:45.638" v="114" actId="47"/>
        <pc:sldMkLst>
          <pc:docMk/>
          <pc:sldMk cId="1880739652" sldId="733"/>
        </pc:sldMkLst>
      </pc:sldChg>
      <pc:sldChg chg="del">
        <pc:chgData name="Gareth D Morewood" userId="c73ece7d93f9721e" providerId="LiveId" clId="{1D7CE8C3-666E-4223-82D0-837A3CE20B42}" dt="2025-04-06T07:00:45.638" v="114" actId="47"/>
        <pc:sldMkLst>
          <pc:docMk/>
          <pc:sldMk cId="4263959446" sldId="736"/>
        </pc:sldMkLst>
      </pc:sldChg>
      <pc:sldChg chg="del">
        <pc:chgData name="Gareth D Morewood" userId="c73ece7d93f9721e" providerId="LiveId" clId="{1D7CE8C3-666E-4223-82D0-837A3CE20B42}" dt="2025-04-06T07:00:45.638" v="114" actId="47"/>
        <pc:sldMkLst>
          <pc:docMk/>
          <pc:sldMk cId="1907077543" sldId="737"/>
        </pc:sldMkLst>
      </pc:sldChg>
      <pc:sldChg chg="del">
        <pc:chgData name="Gareth D Morewood" userId="c73ece7d93f9721e" providerId="LiveId" clId="{1D7CE8C3-666E-4223-82D0-837A3CE20B42}" dt="2025-04-06T07:00:45.638" v="114" actId="47"/>
        <pc:sldMkLst>
          <pc:docMk/>
          <pc:sldMk cId="2320211836" sldId="738"/>
        </pc:sldMkLst>
      </pc:sldChg>
      <pc:sldChg chg="del">
        <pc:chgData name="Gareth D Morewood" userId="c73ece7d93f9721e" providerId="LiveId" clId="{1D7CE8C3-666E-4223-82D0-837A3CE20B42}" dt="2025-04-06T07:00:45.638" v="114" actId="47"/>
        <pc:sldMkLst>
          <pc:docMk/>
          <pc:sldMk cId="1335871604" sldId="739"/>
        </pc:sldMkLst>
      </pc:sldChg>
      <pc:sldChg chg="del">
        <pc:chgData name="Gareth D Morewood" userId="c73ece7d93f9721e" providerId="LiveId" clId="{1D7CE8C3-666E-4223-82D0-837A3CE20B42}" dt="2025-04-06T07:00:45.638" v="114" actId="47"/>
        <pc:sldMkLst>
          <pc:docMk/>
          <pc:sldMk cId="2781661264" sldId="742"/>
        </pc:sldMkLst>
      </pc:sldChg>
      <pc:sldChg chg="del">
        <pc:chgData name="Gareth D Morewood" userId="c73ece7d93f9721e" providerId="LiveId" clId="{1D7CE8C3-666E-4223-82D0-837A3CE20B42}" dt="2025-04-06T07:00:45.638" v="114" actId="47"/>
        <pc:sldMkLst>
          <pc:docMk/>
          <pc:sldMk cId="3298583968" sldId="743"/>
        </pc:sldMkLst>
      </pc:sldChg>
      <pc:sldChg chg="del">
        <pc:chgData name="Gareth D Morewood" userId="c73ece7d93f9721e" providerId="LiveId" clId="{1D7CE8C3-666E-4223-82D0-837A3CE20B42}" dt="2025-04-06T07:00:45.638" v="114" actId="47"/>
        <pc:sldMkLst>
          <pc:docMk/>
          <pc:sldMk cId="2675090780" sldId="744"/>
        </pc:sldMkLst>
      </pc:sldChg>
      <pc:sldChg chg="del">
        <pc:chgData name="Gareth D Morewood" userId="c73ece7d93f9721e" providerId="LiveId" clId="{1D7CE8C3-666E-4223-82D0-837A3CE20B42}" dt="2025-04-06T07:00:45.638" v="114" actId="47"/>
        <pc:sldMkLst>
          <pc:docMk/>
          <pc:sldMk cId="4027625090" sldId="745"/>
        </pc:sldMkLst>
      </pc:sldChg>
      <pc:sldChg chg="del">
        <pc:chgData name="Gareth D Morewood" userId="c73ece7d93f9721e" providerId="LiveId" clId="{1D7CE8C3-666E-4223-82D0-837A3CE20B42}" dt="2025-04-06T07:00:45.638" v="114" actId="47"/>
        <pc:sldMkLst>
          <pc:docMk/>
          <pc:sldMk cId="2296885969" sldId="746"/>
        </pc:sldMkLst>
      </pc:sldChg>
      <pc:sldChg chg="del">
        <pc:chgData name="Gareth D Morewood" userId="c73ece7d93f9721e" providerId="LiveId" clId="{1D7CE8C3-666E-4223-82D0-837A3CE20B42}" dt="2025-04-06T07:00:45.638" v="114" actId="47"/>
        <pc:sldMkLst>
          <pc:docMk/>
          <pc:sldMk cId="982990913" sldId="747"/>
        </pc:sldMkLst>
      </pc:sldChg>
      <pc:sldChg chg="del">
        <pc:chgData name="Gareth D Morewood" userId="c73ece7d93f9721e" providerId="LiveId" clId="{1D7CE8C3-666E-4223-82D0-837A3CE20B42}" dt="2025-04-06T07:00:45.638" v="114" actId="47"/>
        <pc:sldMkLst>
          <pc:docMk/>
          <pc:sldMk cId="830521278" sldId="748"/>
        </pc:sldMkLst>
      </pc:sldChg>
      <pc:sldChg chg="del">
        <pc:chgData name="Gareth D Morewood" userId="c73ece7d93f9721e" providerId="LiveId" clId="{1D7CE8C3-666E-4223-82D0-837A3CE20B42}" dt="2025-04-06T07:00:45.638" v="114" actId="47"/>
        <pc:sldMkLst>
          <pc:docMk/>
          <pc:sldMk cId="3984808845" sldId="749"/>
        </pc:sldMkLst>
      </pc:sldChg>
      <pc:sldChg chg="del">
        <pc:chgData name="Gareth D Morewood" userId="c73ece7d93f9721e" providerId="LiveId" clId="{1D7CE8C3-666E-4223-82D0-837A3CE20B42}" dt="2025-04-06T07:00:45.638" v="114" actId="47"/>
        <pc:sldMkLst>
          <pc:docMk/>
          <pc:sldMk cId="1036509096" sldId="750"/>
        </pc:sldMkLst>
      </pc:sldChg>
      <pc:sldChg chg="del">
        <pc:chgData name="Gareth D Morewood" userId="c73ece7d93f9721e" providerId="LiveId" clId="{1D7CE8C3-666E-4223-82D0-837A3CE20B42}" dt="2025-04-06T07:00:45.638" v="114" actId="47"/>
        <pc:sldMkLst>
          <pc:docMk/>
          <pc:sldMk cId="3981884556" sldId="751"/>
        </pc:sldMkLst>
      </pc:sldChg>
      <pc:sldChg chg="del">
        <pc:chgData name="Gareth D Morewood" userId="c73ece7d93f9721e" providerId="LiveId" clId="{1D7CE8C3-666E-4223-82D0-837A3CE20B42}" dt="2025-04-06T07:00:45.638" v="114" actId="47"/>
        <pc:sldMkLst>
          <pc:docMk/>
          <pc:sldMk cId="248529286" sldId="752"/>
        </pc:sldMkLst>
      </pc:sldChg>
      <pc:sldChg chg="del">
        <pc:chgData name="Gareth D Morewood" userId="c73ece7d93f9721e" providerId="LiveId" clId="{1D7CE8C3-666E-4223-82D0-837A3CE20B42}" dt="2025-04-06T07:00:45.638" v="114" actId="47"/>
        <pc:sldMkLst>
          <pc:docMk/>
          <pc:sldMk cId="3708974261" sldId="753"/>
        </pc:sldMkLst>
      </pc:sldChg>
      <pc:sldChg chg="del">
        <pc:chgData name="Gareth D Morewood" userId="c73ece7d93f9721e" providerId="LiveId" clId="{1D7CE8C3-666E-4223-82D0-837A3CE20B42}" dt="2025-04-06T07:00:45.638" v="114" actId="47"/>
        <pc:sldMkLst>
          <pc:docMk/>
          <pc:sldMk cId="2896573304" sldId="754"/>
        </pc:sldMkLst>
      </pc:sldChg>
      <pc:sldChg chg="del">
        <pc:chgData name="Gareth D Morewood" userId="c73ece7d93f9721e" providerId="LiveId" clId="{1D7CE8C3-666E-4223-82D0-837A3CE20B42}" dt="2025-04-06T07:00:45.638" v="114" actId="47"/>
        <pc:sldMkLst>
          <pc:docMk/>
          <pc:sldMk cId="2338498290" sldId="755"/>
        </pc:sldMkLst>
      </pc:sldChg>
      <pc:sldChg chg="del">
        <pc:chgData name="Gareth D Morewood" userId="c73ece7d93f9721e" providerId="LiveId" clId="{1D7CE8C3-666E-4223-82D0-837A3CE20B42}" dt="2025-04-06T07:00:45.638" v="114" actId="47"/>
        <pc:sldMkLst>
          <pc:docMk/>
          <pc:sldMk cId="2809255640" sldId="756"/>
        </pc:sldMkLst>
      </pc:sldChg>
      <pc:sldChg chg="del">
        <pc:chgData name="Gareth D Morewood" userId="c73ece7d93f9721e" providerId="LiveId" clId="{1D7CE8C3-666E-4223-82D0-837A3CE20B42}" dt="2025-04-06T07:00:45.638" v="114" actId="47"/>
        <pc:sldMkLst>
          <pc:docMk/>
          <pc:sldMk cId="3718619618" sldId="757"/>
        </pc:sldMkLst>
      </pc:sldChg>
      <pc:sldChg chg="del">
        <pc:chgData name="Gareth D Morewood" userId="c73ece7d93f9721e" providerId="LiveId" clId="{1D7CE8C3-666E-4223-82D0-837A3CE20B42}" dt="2025-04-06T07:00:45.638" v="114" actId="47"/>
        <pc:sldMkLst>
          <pc:docMk/>
          <pc:sldMk cId="4012675296" sldId="759"/>
        </pc:sldMkLst>
      </pc:sldChg>
      <pc:sldChg chg="del">
        <pc:chgData name="Gareth D Morewood" userId="c73ece7d93f9721e" providerId="LiveId" clId="{1D7CE8C3-666E-4223-82D0-837A3CE20B42}" dt="2025-04-06T07:00:45.638" v="114" actId="47"/>
        <pc:sldMkLst>
          <pc:docMk/>
          <pc:sldMk cId="2411114310" sldId="760"/>
        </pc:sldMkLst>
      </pc:sldChg>
      <pc:sldChg chg="del">
        <pc:chgData name="Gareth D Morewood" userId="c73ece7d93f9721e" providerId="LiveId" clId="{1D7CE8C3-666E-4223-82D0-837A3CE20B42}" dt="2025-04-06T07:00:45.638" v="114" actId="47"/>
        <pc:sldMkLst>
          <pc:docMk/>
          <pc:sldMk cId="2477493543" sldId="761"/>
        </pc:sldMkLst>
      </pc:sldChg>
      <pc:sldChg chg="add">
        <pc:chgData name="Gareth D Morewood" userId="c73ece7d93f9721e" providerId="LiveId" clId="{1D7CE8C3-666E-4223-82D0-837A3CE20B42}" dt="2025-04-11T04:26:24.781" v="469"/>
        <pc:sldMkLst>
          <pc:docMk/>
          <pc:sldMk cId="4141781458" sldId="799"/>
        </pc:sldMkLst>
      </pc:sldChg>
      <pc:sldChg chg="add">
        <pc:chgData name="Gareth D Morewood" userId="c73ece7d93f9721e" providerId="LiveId" clId="{1D7CE8C3-666E-4223-82D0-837A3CE20B42}" dt="2025-04-11T04:26:24.781" v="469"/>
        <pc:sldMkLst>
          <pc:docMk/>
          <pc:sldMk cId="3688458136" sldId="800"/>
        </pc:sldMkLst>
      </pc:sldChg>
      <pc:sldChg chg="add">
        <pc:chgData name="Gareth D Morewood" userId="c73ece7d93f9721e" providerId="LiveId" clId="{1D7CE8C3-666E-4223-82D0-837A3CE20B42}" dt="2025-04-11T05:02:44.281" v="566"/>
        <pc:sldMkLst>
          <pc:docMk/>
          <pc:sldMk cId="3655808884" sldId="803"/>
        </pc:sldMkLst>
      </pc:sldChg>
      <pc:sldChg chg="add">
        <pc:chgData name="Gareth D Morewood" userId="c73ece7d93f9721e" providerId="LiveId" clId="{1D7CE8C3-666E-4223-82D0-837A3CE20B42}" dt="2025-04-10T16:11:06.172" v="467"/>
        <pc:sldMkLst>
          <pc:docMk/>
          <pc:sldMk cId="2981587346" sldId="804"/>
        </pc:sldMkLst>
      </pc:sldChg>
      <pc:sldChg chg="add">
        <pc:chgData name="Gareth D Morewood" userId="c73ece7d93f9721e" providerId="LiveId" clId="{1D7CE8C3-666E-4223-82D0-837A3CE20B42}" dt="2025-04-10T16:11:06.172" v="467"/>
        <pc:sldMkLst>
          <pc:docMk/>
          <pc:sldMk cId="2993679515" sldId="805"/>
        </pc:sldMkLst>
      </pc:sldChg>
      <pc:sldChg chg="add">
        <pc:chgData name="Gareth D Morewood" userId="c73ece7d93f9721e" providerId="LiveId" clId="{1D7CE8C3-666E-4223-82D0-837A3CE20B42}" dt="2025-04-10T16:11:06.172" v="467"/>
        <pc:sldMkLst>
          <pc:docMk/>
          <pc:sldMk cId="70872855" sldId="808"/>
        </pc:sldMkLst>
      </pc:sldChg>
      <pc:sldChg chg="add">
        <pc:chgData name="Gareth D Morewood" userId="c73ece7d93f9721e" providerId="LiveId" clId="{1D7CE8C3-666E-4223-82D0-837A3CE20B42}" dt="2025-04-10T16:11:06.172" v="467"/>
        <pc:sldMkLst>
          <pc:docMk/>
          <pc:sldMk cId="2011332809" sldId="809"/>
        </pc:sldMkLst>
      </pc:sldChg>
      <pc:sldChg chg="add">
        <pc:chgData name="Gareth D Morewood" userId="c73ece7d93f9721e" providerId="LiveId" clId="{1D7CE8C3-666E-4223-82D0-837A3CE20B42}" dt="2025-04-10T16:11:06.172" v="467"/>
        <pc:sldMkLst>
          <pc:docMk/>
          <pc:sldMk cId="345463019" sldId="810"/>
        </pc:sldMkLst>
      </pc:sldChg>
      <pc:sldChg chg="add">
        <pc:chgData name="Gareth D Morewood" userId="c73ece7d93f9721e" providerId="LiveId" clId="{1D7CE8C3-666E-4223-82D0-837A3CE20B42}" dt="2025-04-10T16:11:06.172" v="467"/>
        <pc:sldMkLst>
          <pc:docMk/>
          <pc:sldMk cId="456183080" sldId="811"/>
        </pc:sldMkLst>
      </pc:sldChg>
      <pc:sldChg chg="add">
        <pc:chgData name="Gareth D Morewood" userId="c73ece7d93f9721e" providerId="LiveId" clId="{1D7CE8C3-666E-4223-82D0-837A3CE20B42}" dt="2025-04-10T16:11:06.172" v="467"/>
        <pc:sldMkLst>
          <pc:docMk/>
          <pc:sldMk cId="1055319272" sldId="812"/>
        </pc:sldMkLst>
      </pc:sldChg>
      <pc:sldChg chg="add">
        <pc:chgData name="Gareth D Morewood" userId="c73ece7d93f9721e" providerId="LiveId" clId="{1D7CE8C3-666E-4223-82D0-837A3CE20B42}" dt="2025-04-10T16:11:06.172" v="467"/>
        <pc:sldMkLst>
          <pc:docMk/>
          <pc:sldMk cId="3190347616" sldId="813"/>
        </pc:sldMkLst>
      </pc:sldChg>
      <pc:sldChg chg="modSp add">
        <pc:chgData name="Gareth D Morewood" userId="c73ece7d93f9721e" providerId="LiveId" clId="{1D7CE8C3-666E-4223-82D0-837A3CE20B42}" dt="2025-04-11T04:33:16.099" v="497" actId="1076"/>
        <pc:sldMkLst>
          <pc:docMk/>
          <pc:sldMk cId="1718919928" sldId="814"/>
        </pc:sldMkLst>
        <pc:picChg chg="mod">
          <ac:chgData name="Gareth D Morewood" userId="c73ece7d93f9721e" providerId="LiveId" clId="{1D7CE8C3-666E-4223-82D0-837A3CE20B42}" dt="2025-04-11T04:33:16.099" v="497" actId="1076"/>
          <ac:picMkLst>
            <pc:docMk/>
            <pc:sldMk cId="1718919928" sldId="814"/>
            <ac:picMk id="1030" creationId="{BE5CBF86-5122-543D-0DF7-12CDE8E65863}"/>
          </ac:picMkLst>
        </pc:picChg>
      </pc:sldChg>
      <pc:sldChg chg="add">
        <pc:chgData name="Gareth D Morewood" userId="c73ece7d93f9721e" providerId="LiveId" clId="{1D7CE8C3-666E-4223-82D0-837A3CE20B42}" dt="2025-04-11T04:32:17.164" v="490"/>
        <pc:sldMkLst>
          <pc:docMk/>
          <pc:sldMk cId="2751144227" sldId="815"/>
        </pc:sldMkLst>
      </pc:sldChg>
      <pc:sldChg chg="delSp add mod">
        <pc:chgData name="Gareth D Morewood" userId="c73ece7d93f9721e" providerId="LiveId" clId="{1D7CE8C3-666E-4223-82D0-837A3CE20B42}" dt="2025-04-11T04:33:25.814" v="498" actId="478"/>
        <pc:sldMkLst>
          <pc:docMk/>
          <pc:sldMk cId="2879247752" sldId="816"/>
        </pc:sldMkLst>
        <pc:picChg chg="del">
          <ac:chgData name="Gareth D Morewood" userId="c73ece7d93f9721e" providerId="LiveId" clId="{1D7CE8C3-666E-4223-82D0-837A3CE20B42}" dt="2025-04-11T04:33:25.814" v="498" actId="478"/>
          <ac:picMkLst>
            <pc:docMk/>
            <pc:sldMk cId="2879247752" sldId="816"/>
            <ac:picMk id="2" creationId="{88AF85C6-C5AF-4572-8D85-6A971DD462DE}"/>
          </ac:picMkLst>
        </pc:picChg>
      </pc:sldChg>
      <pc:sldChg chg="del">
        <pc:chgData name="Gareth D Morewood" userId="c73ece7d93f9721e" providerId="LiveId" clId="{1D7CE8C3-666E-4223-82D0-837A3CE20B42}" dt="2025-04-06T07:00:45.638" v="114" actId="47"/>
        <pc:sldMkLst>
          <pc:docMk/>
          <pc:sldMk cId="2455284828" sldId="829"/>
        </pc:sldMkLst>
      </pc:sldChg>
      <pc:sldChg chg="del">
        <pc:chgData name="Gareth D Morewood" userId="c73ece7d93f9721e" providerId="LiveId" clId="{1D7CE8C3-666E-4223-82D0-837A3CE20B42}" dt="2025-04-06T07:00:45.638" v="114" actId="47"/>
        <pc:sldMkLst>
          <pc:docMk/>
          <pc:sldMk cId="2194139938" sldId="830"/>
        </pc:sldMkLst>
      </pc:sldChg>
      <pc:sldChg chg="del">
        <pc:chgData name="Gareth D Morewood" userId="c73ece7d93f9721e" providerId="LiveId" clId="{1D7CE8C3-666E-4223-82D0-837A3CE20B42}" dt="2025-04-06T07:00:45.638" v="114" actId="47"/>
        <pc:sldMkLst>
          <pc:docMk/>
          <pc:sldMk cId="314427455" sldId="831"/>
        </pc:sldMkLst>
      </pc:sldChg>
      <pc:sldChg chg="del">
        <pc:chgData name="Gareth D Morewood" userId="c73ece7d93f9721e" providerId="LiveId" clId="{1D7CE8C3-666E-4223-82D0-837A3CE20B42}" dt="2025-04-06T07:00:45.638" v="114" actId="47"/>
        <pc:sldMkLst>
          <pc:docMk/>
          <pc:sldMk cId="2866814586" sldId="832"/>
        </pc:sldMkLst>
      </pc:sldChg>
      <pc:sldChg chg="del">
        <pc:chgData name="Gareth D Morewood" userId="c73ece7d93f9721e" providerId="LiveId" clId="{1D7CE8C3-666E-4223-82D0-837A3CE20B42}" dt="2025-04-06T07:00:45.638" v="114" actId="47"/>
        <pc:sldMkLst>
          <pc:docMk/>
          <pc:sldMk cId="1504921118" sldId="833"/>
        </pc:sldMkLst>
      </pc:sldChg>
      <pc:sldChg chg="del">
        <pc:chgData name="Gareth D Morewood" userId="c73ece7d93f9721e" providerId="LiveId" clId="{1D7CE8C3-666E-4223-82D0-837A3CE20B42}" dt="2025-04-06T06:57:13.933" v="1" actId="47"/>
        <pc:sldMkLst>
          <pc:docMk/>
          <pc:sldMk cId="0" sldId="834"/>
        </pc:sldMkLst>
      </pc:sldChg>
      <pc:sldChg chg="del">
        <pc:chgData name="Gareth D Morewood" userId="c73ece7d93f9721e" providerId="LiveId" clId="{1D7CE8C3-666E-4223-82D0-837A3CE20B42}" dt="2025-04-06T07:02:30.697" v="115" actId="47"/>
        <pc:sldMkLst>
          <pc:docMk/>
          <pc:sldMk cId="0" sldId="835"/>
        </pc:sldMkLst>
      </pc:sldChg>
      <pc:sldChg chg="add">
        <pc:chgData name="Gareth D Morewood" userId="c73ece7d93f9721e" providerId="LiveId" clId="{1D7CE8C3-666E-4223-82D0-837A3CE20B42}" dt="2025-04-11T04:30:45.517" v="489"/>
        <pc:sldMkLst>
          <pc:docMk/>
          <pc:sldMk cId="815942246" sldId="835"/>
        </pc:sldMkLst>
      </pc:sldChg>
      <pc:sldChg chg="del">
        <pc:chgData name="Gareth D Morewood" userId="c73ece7d93f9721e" providerId="LiveId" clId="{1D7CE8C3-666E-4223-82D0-837A3CE20B42}" dt="2025-04-11T04:35:53.967" v="517" actId="47"/>
        <pc:sldMkLst>
          <pc:docMk/>
          <pc:sldMk cId="0" sldId="836"/>
        </pc:sldMkLst>
      </pc:sldChg>
      <pc:sldChg chg="modSp add mod">
        <pc:chgData name="Gareth D Morewood" userId="c73ece7d93f9721e" providerId="LiveId" clId="{1D7CE8C3-666E-4223-82D0-837A3CE20B42}" dt="2025-04-11T04:35:51.120" v="516" actId="1076"/>
        <pc:sldMkLst>
          <pc:docMk/>
          <pc:sldMk cId="3477648400" sldId="837"/>
        </pc:sldMkLst>
        <pc:picChg chg="mod">
          <ac:chgData name="Gareth D Morewood" userId="c73ece7d93f9721e" providerId="LiveId" clId="{1D7CE8C3-666E-4223-82D0-837A3CE20B42}" dt="2025-04-11T04:35:51.120" v="516" actId="1076"/>
          <ac:picMkLst>
            <pc:docMk/>
            <pc:sldMk cId="3477648400" sldId="837"/>
            <ac:picMk id="6" creationId="{0702D9C9-054F-B0B1-5502-C7069AA833FB}"/>
          </ac:picMkLst>
        </pc:picChg>
      </pc:sldChg>
      <pc:sldChg chg="add">
        <pc:chgData name="Gareth D Morewood" userId="c73ece7d93f9721e" providerId="LiveId" clId="{1D7CE8C3-666E-4223-82D0-837A3CE20B42}" dt="2025-04-11T04:26:24.781" v="469"/>
        <pc:sldMkLst>
          <pc:docMk/>
          <pc:sldMk cId="3593880830" sldId="874"/>
        </pc:sldMkLst>
      </pc:sldChg>
      <pc:sldChg chg="add">
        <pc:chgData name="Gareth D Morewood" userId="c73ece7d93f9721e" providerId="LiveId" clId="{1D7CE8C3-666E-4223-82D0-837A3CE20B42}" dt="2025-04-11T04:26:24.781" v="469"/>
        <pc:sldMkLst>
          <pc:docMk/>
          <pc:sldMk cId="3771878219" sldId="877"/>
        </pc:sldMkLst>
      </pc:sldChg>
      <pc:sldChg chg="add">
        <pc:chgData name="Gareth D Morewood" userId="c73ece7d93f9721e" providerId="LiveId" clId="{1D7CE8C3-666E-4223-82D0-837A3CE20B42}" dt="2025-04-11T04:32:17.164" v="490"/>
        <pc:sldMkLst>
          <pc:docMk/>
          <pc:sldMk cId="221188722" sldId="878"/>
        </pc:sldMkLst>
      </pc:sldChg>
      <pc:sldChg chg="add">
        <pc:chgData name="Gareth D Morewood" userId="c73ece7d93f9721e" providerId="LiveId" clId="{1D7CE8C3-666E-4223-82D0-837A3CE20B42}" dt="2025-04-11T04:32:17.164" v="490"/>
        <pc:sldMkLst>
          <pc:docMk/>
          <pc:sldMk cId="159918058" sldId="879"/>
        </pc:sldMkLst>
      </pc:sldChg>
      <pc:sldChg chg="delSp add mod">
        <pc:chgData name="Gareth D Morewood" userId="c73ece7d93f9721e" providerId="LiveId" clId="{1D7CE8C3-666E-4223-82D0-837A3CE20B42}" dt="2025-04-11T04:32:37.482" v="491" actId="478"/>
        <pc:sldMkLst>
          <pc:docMk/>
          <pc:sldMk cId="3920514782" sldId="880"/>
        </pc:sldMkLst>
        <pc:picChg chg="del">
          <ac:chgData name="Gareth D Morewood" userId="c73ece7d93f9721e" providerId="LiveId" clId="{1D7CE8C3-666E-4223-82D0-837A3CE20B42}" dt="2025-04-11T04:32:37.482" v="491" actId="478"/>
          <ac:picMkLst>
            <pc:docMk/>
            <pc:sldMk cId="3920514782" sldId="880"/>
            <ac:picMk id="3" creationId="{42936C57-C24C-44D8-B0CC-F6F32D392228}"/>
          </ac:picMkLst>
        </pc:picChg>
      </pc:sldChg>
      <pc:sldChg chg="delSp add mod">
        <pc:chgData name="Gareth D Morewood" userId="c73ece7d93f9721e" providerId="LiveId" clId="{1D7CE8C3-666E-4223-82D0-837A3CE20B42}" dt="2025-04-11T04:32:42.615" v="492" actId="478"/>
        <pc:sldMkLst>
          <pc:docMk/>
          <pc:sldMk cId="3717258141" sldId="881"/>
        </pc:sldMkLst>
        <pc:picChg chg="del">
          <ac:chgData name="Gareth D Morewood" userId="c73ece7d93f9721e" providerId="LiveId" clId="{1D7CE8C3-666E-4223-82D0-837A3CE20B42}" dt="2025-04-11T04:32:42.615" v="492" actId="478"/>
          <ac:picMkLst>
            <pc:docMk/>
            <pc:sldMk cId="3717258141" sldId="881"/>
            <ac:picMk id="2" creationId="{88AF85C6-C5AF-4572-8D85-6A971DD462DE}"/>
          </ac:picMkLst>
        </pc:picChg>
      </pc:sldChg>
      <pc:sldChg chg="add">
        <pc:chgData name="Gareth D Morewood" userId="c73ece7d93f9721e" providerId="LiveId" clId="{1D7CE8C3-666E-4223-82D0-837A3CE20B42}" dt="2025-04-11T04:40:29.563" v="547"/>
        <pc:sldMkLst>
          <pc:docMk/>
          <pc:sldMk cId="1967965194" sldId="882"/>
        </pc:sldMkLst>
      </pc:sldChg>
      <pc:sldChg chg="add del">
        <pc:chgData name="Gareth D Morewood" userId="c73ece7d93f9721e" providerId="LiveId" clId="{1D7CE8C3-666E-4223-82D0-837A3CE20B42}" dt="2025-04-11T04:33:07.717" v="494" actId="47"/>
        <pc:sldMkLst>
          <pc:docMk/>
          <pc:sldMk cId="3958558867" sldId="882"/>
        </pc:sldMkLst>
      </pc:sldChg>
      <pc:sldChg chg="add del">
        <pc:chgData name="Gareth D Morewood" userId="c73ece7d93f9721e" providerId="LiveId" clId="{1D7CE8C3-666E-4223-82D0-837A3CE20B42}" dt="2025-04-11T04:33:08.987" v="495" actId="47"/>
        <pc:sldMkLst>
          <pc:docMk/>
          <pc:sldMk cId="2221135714" sldId="883"/>
        </pc:sldMkLst>
      </pc:sldChg>
      <pc:sldChg chg="add del">
        <pc:chgData name="Gareth D Morewood" userId="c73ece7d93f9721e" providerId="LiveId" clId="{1D7CE8C3-666E-4223-82D0-837A3CE20B42}" dt="2025-04-11T04:33:11.031" v="496" actId="47"/>
        <pc:sldMkLst>
          <pc:docMk/>
          <pc:sldMk cId="1650033662" sldId="88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B9A41-A781-446E-8A85-951E192A0A1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DF9616B-0067-48FD-B273-C1796D271420}">
      <dgm:prSet/>
      <dgm:spPr/>
      <dgm:t>
        <a:bodyPr/>
        <a:lstStyle/>
        <a:p>
          <a:r>
            <a:rPr lang="en-GB" dirty="0"/>
            <a:t>‘I’d recommend this to all parents looking to support their child in school and to all teachers who want to build a collaborative approach with pupils and parents.’ </a:t>
          </a:r>
        </a:p>
        <a:p>
          <a:r>
            <a:rPr lang="en-GB" i="1" dirty="0"/>
            <a:t>Richard Nurse, parent and founder of </a:t>
          </a:r>
          <a:r>
            <a:rPr lang="en-GB" i="1" dirty="0" err="1"/>
            <a:t>Picturepath</a:t>
          </a:r>
          <a:r>
            <a:rPr lang="en-GB" i="1" dirty="0"/>
            <a:t>.</a:t>
          </a:r>
          <a:endParaRPr lang="en-US" dirty="0"/>
        </a:p>
      </dgm:t>
    </dgm:pt>
    <dgm:pt modelId="{4F040F38-4B8E-4E8A-B97F-46067976934C}" type="parTrans" cxnId="{782641CF-D439-4417-8562-F0DF803F1A11}">
      <dgm:prSet/>
      <dgm:spPr/>
      <dgm:t>
        <a:bodyPr/>
        <a:lstStyle/>
        <a:p>
          <a:endParaRPr lang="en-US"/>
        </a:p>
      </dgm:t>
    </dgm:pt>
    <dgm:pt modelId="{63240D79-D406-4F65-B7B0-5778A4335323}" type="sibTrans" cxnId="{782641CF-D439-4417-8562-F0DF803F1A11}">
      <dgm:prSet/>
      <dgm:spPr/>
      <dgm:t>
        <a:bodyPr/>
        <a:lstStyle/>
        <a:p>
          <a:endParaRPr lang="en-US"/>
        </a:p>
      </dgm:t>
    </dgm:pt>
    <dgm:pt modelId="{E9ABCBDE-5181-42B2-8B7C-77B1E189B3A4}">
      <dgm:prSet/>
      <dgm:spPr/>
      <dgm:t>
        <a:bodyPr/>
        <a:lstStyle/>
        <a:p>
          <a:r>
            <a:rPr lang="en-GB" dirty="0"/>
            <a:t>‘This book’s grounded, compassionate and practical approach will be a boon for all involved in the education of autistic teenagers. I highly recommend it.’ </a:t>
          </a:r>
        </a:p>
        <a:p>
          <a:r>
            <a:rPr lang="en-GB" i="1" dirty="0"/>
            <a:t>Mary Myatt, education writer and curator of Myatt and Co.</a:t>
          </a:r>
          <a:endParaRPr lang="en-US" dirty="0"/>
        </a:p>
      </dgm:t>
    </dgm:pt>
    <dgm:pt modelId="{B8D209EF-E5E7-4BF5-A61E-B0660ACF775A}" type="parTrans" cxnId="{507B01DA-E4E0-40C0-9799-A456DA4DCD6C}">
      <dgm:prSet/>
      <dgm:spPr/>
      <dgm:t>
        <a:bodyPr/>
        <a:lstStyle/>
        <a:p>
          <a:endParaRPr lang="en-US"/>
        </a:p>
      </dgm:t>
    </dgm:pt>
    <dgm:pt modelId="{F74A4581-139D-413D-AF27-25C4B06F82A9}" type="sibTrans" cxnId="{507B01DA-E4E0-40C0-9799-A456DA4DCD6C}">
      <dgm:prSet/>
      <dgm:spPr/>
      <dgm:t>
        <a:bodyPr/>
        <a:lstStyle/>
        <a:p>
          <a:endParaRPr lang="en-US"/>
        </a:p>
      </dgm:t>
    </dgm:pt>
    <dgm:pt modelId="{5B34E0D0-E77C-4770-B4C4-367FECF1777D}">
      <dgm:prSet/>
      <dgm:spPr/>
      <dgm:t>
        <a:bodyPr/>
        <a:lstStyle/>
        <a:p>
          <a:r>
            <a:rPr lang="en-GB" dirty="0"/>
            <a:t>‘This should be essential reading for parents of autistic children who attend a mainstream secondary school. A remarkable achievement.’ </a:t>
          </a:r>
        </a:p>
        <a:p>
          <a:r>
            <a:rPr lang="en-GB" i="1" dirty="0"/>
            <a:t>Neil Humphrey, Sarah </a:t>
          </a:r>
          <a:r>
            <a:rPr lang="en-GB" i="1" dirty="0" err="1"/>
            <a:t>Fielden</a:t>
          </a:r>
          <a:r>
            <a:rPr lang="en-GB" i="1" dirty="0"/>
            <a:t> Chair: Psychology of Education, University of Manchester.</a:t>
          </a:r>
          <a:endParaRPr lang="en-US" dirty="0"/>
        </a:p>
      </dgm:t>
    </dgm:pt>
    <dgm:pt modelId="{B6F9717E-6689-4023-A8BE-EBF49053F6DE}" type="parTrans" cxnId="{FD1D1A0F-0440-4149-8968-A7A2465A0F52}">
      <dgm:prSet/>
      <dgm:spPr/>
      <dgm:t>
        <a:bodyPr/>
        <a:lstStyle/>
        <a:p>
          <a:endParaRPr lang="en-US"/>
        </a:p>
      </dgm:t>
    </dgm:pt>
    <dgm:pt modelId="{479C8CA9-DE27-4F61-89BA-6204029E55A4}" type="sibTrans" cxnId="{FD1D1A0F-0440-4149-8968-A7A2465A0F52}">
      <dgm:prSet/>
      <dgm:spPr/>
      <dgm:t>
        <a:bodyPr/>
        <a:lstStyle/>
        <a:p>
          <a:endParaRPr lang="en-US"/>
        </a:p>
      </dgm:t>
    </dgm:pt>
    <dgm:pt modelId="{23D427D3-DC67-4D78-87B1-E1AE2845D3A6}">
      <dgm:prSet/>
      <dgm:spPr/>
      <dgm:t>
        <a:bodyPr/>
        <a:lstStyle/>
        <a:p>
          <a:r>
            <a:rPr lang="en-GB" dirty="0"/>
            <a:t>‘Drenched in lived experience, this is a superb guide. You’ll learn something new in every chapter.’ </a:t>
          </a:r>
        </a:p>
        <a:p>
          <a:r>
            <a:rPr lang="en-GB" i="1" dirty="0"/>
            <a:t>Matt </a:t>
          </a:r>
          <a:r>
            <a:rPr lang="en-GB" i="1" dirty="0" err="1"/>
            <a:t>Keer</a:t>
          </a:r>
          <a:r>
            <a:rPr lang="en-GB" i="1" dirty="0"/>
            <a:t>, parent contributor to Special Needs Jungle website.</a:t>
          </a:r>
          <a:endParaRPr lang="en-US" dirty="0"/>
        </a:p>
      </dgm:t>
    </dgm:pt>
    <dgm:pt modelId="{847F7B72-7D1D-4E8B-A4B2-C5CBC43AF0D8}" type="parTrans" cxnId="{F98AF314-FDD6-419C-B9D5-8BBF09E4750C}">
      <dgm:prSet/>
      <dgm:spPr/>
      <dgm:t>
        <a:bodyPr/>
        <a:lstStyle/>
        <a:p>
          <a:endParaRPr lang="en-US"/>
        </a:p>
      </dgm:t>
    </dgm:pt>
    <dgm:pt modelId="{9B285743-7AB8-402C-B4BC-F23CDF9363AA}" type="sibTrans" cxnId="{F98AF314-FDD6-419C-B9D5-8BBF09E4750C}">
      <dgm:prSet/>
      <dgm:spPr/>
      <dgm:t>
        <a:bodyPr/>
        <a:lstStyle/>
        <a:p>
          <a:endParaRPr lang="en-US"/>
        </a:p>
      </dgm:t>
    </dgm:pt>
    <dgm:pt modelId="{603CA0A1-4975-4818-94DE-9B8905F44CC9}" type="pres">
      <dgm:prSet presAssocID="{00CB9A41-A781-446E-8A85-951E192A0A17}" presName="vert0" presStyleCnt="0">
        <dgm:presLayoutVars>
          <dgm:dir/>
          <dgm:animOne val="branch"/>
          <dgm:animLvl val="lvl"/>
        </dgm:presLayoutVars>
      </dgm:prSet>
      <dgm:spPr/>
    </dgm:pt>
    <dgm:pt modelId="{349318F0-74DF-4AB7-B63F-4CDF6A248773}" type="pres">
      <dgm:prSet presAssocID="{2DF9616B-0067-48FD-B273-C1796D271420}" presName="thickLine" presStyleLbl="alignNode1" presStyleIdx="0" presStyleCnt="4"/>
      <dgm:spPr/>
    </dgm:pt>
    <dgm:pt modelId="{EE7892A4-774A-465B-9281-806599A326F6}" type="pres">
      <dgm:prSet presAssocID="{2DF9616B-0067-48FD-B273-C1796D271420}" presName="horz1" presStyleCnt="0"/>
      <dgm:spPr/>
    </dgm:pt>
    <dgm:pt modelId="{87910A07-7681-4AD0-81FA-A6B2094A8ED8}" type="pres">
      <dgm:prSet presAssocID="{2DF9616B-0067-48FD-B273-C1796D271420}" presName="tx1" presStyleLbl="revTx" presStyleIdx="0" presStyleCnt="4"/>
      <dgm:spPr/>
    </dgm:pt>
    <dgm:pt modelId="{4C0CA204-1EC6-4B5A-9381-882B36541D76}" type="pres">
      <dgm:prSet presAssocID="{2DF9616B-0067-48FD-B273-C1796D271420}" presName="vert1" presStyleCnt="0"/>
      <dgm:spPr/>
    </dgm:pt>
    <dgm:pt modelId="{00952590-495A-4D5E-A59F-B0D15E7EA624}" type="pres">
      <dgm:prSet presAssocID="{E9ABCBDE-5181-42B2-8B7C-77B1E189B3A4}" presName="thickLine" presStyleLbl="alignNode1" presStyleIdx="1" presStyleCnt="4"/>
      <dgm:spPr/>
    </dgm:pt>
    <dgm:pt modelId="{E0FD4585-9534-416E-B905-C87AA8B17F6E}" type="pres">
      <dgm:prSet presAssocID="{E9ABCBDE-5181-42B2-8B7C-77B1E189B3A4}" presName="horz1" presStyleCnt="0"/>
      <dgm:spPr/>
    </dgm:pt>
    <dgm:pt modelId="{61FC706E-5F20-48D7-AA51-F09AAD6C6E09}" type="pres">
      <dgm:prSet presAssocID="{E9ABCBDE-5181-42B2-8B7C-77B1E189B3A4}" presName="tx1" presStyleLbl="revTx" presStyleIdx="1" presStyleCnt="4"/>
      <dgm:spPr/>
    </dgm:pt>
    <dgm:pt modelId="{7F5784C1-1CC8-419E-A80D-BA0C0F84FF3E}" type="pres">
      <dgm:prSet presAssocID="{E9ABCBDE-5181-42B2-8B7C-77B1E189B3A4}" presName="vert1" presStyleCnt="0"/>
      <dgm:spPr/>
    </dgm:pt>
    <dgm:pt modelId="{8584A660-E171-45CB-943D-7A9388CA3A48}" type="pres">
      <dgm:prSet presAssocID="{5B34E0D0-E77C-4770-B4C4-367FECF1777D}" presName="thickLine" presStyleLbl="alignNode1" presStyleIdx="2" presStyleCnt="4"/>
      <dgm:spPr/>
    </dgm:pt>
    <dgm:pt modelId="{23AB5C37-9EF8-450F-B23F-85D0A4351EDE}" type="pres">
      <dgm:prSet presAssocID="{5B34E0D0-E77C-4770-B4C4-367FECF1777D}" presName="horz1" presStyleCnt="0"/>
      <dgm:spPr/>
    </dgm:pt>
    <dgm:pt modelId="{71E36E05-E285-424D-9C0D-8F6D0D80177B}" type="pres">
      <dgm:prSet presAssocID="{5B34E0D0-E77C-4770-B4C4-367FECF1777D}" presName="tx1" presStyleLbl="revTx" presStyleIdx="2" presStyleCnt="4"/>
      <dgm:spPr/>
    </dgm:pt>
    <dgm:pt modelId="{22B291FC-84E5-45FF-AA21-A221BC37608D}" type="pres">
      <dgm:prSet presAssocID="{5B34E0D0-E77C-4770-B4C4-367FECF1777D}" presName="vert1" presStyleCnt="0"/>
      <dgm:spPr/>
    </dgm:pt>
    <dgm:pt modelId="{0794DF61-2212-447C-8C31-3B938EDE36F9}" type="pres">
      <dgm:prSet presAssocID="{23D427D3-DC67-4D78-87B1-E1AE2845D3A6}" presName="thickLine" presStyleLbl="alignNode1" presStyleIdx="3" presStyleCnt="4"/>
      <dgm:spPr/>
    </dgm:pt>
    <dgm:pt modelId="{7DD702C3-6190-4A10-A225-B04D2F2098B1}" type="pres">
      <dgm:prSet presAssocID="{23D427D3-DC67-4D78-87B1-E1AE2845D3A6}" presName="horz1" presStyleCnt="0"/>
      <dgm:spPr/>
    </dgm:pt>
    <dgm:pt modelId="{C18769AD-9EFB-412C-AD04-F7536526B493}" type="pres">
      <dgm:prSet presAssocID="{23D427D3-DC67-4D78-87B1-E1AE2845D3A6}" presName="tx1" presStyleLbl="revTx" presStyleIdx="3" presStyleCnt="4"/>
      <dgm:spPr/>
    </dgm:pt>
    <dgm:pt modelId="{9BD7BA2A-9DB7-42DE-9779-964C65C2F772}" type="pres">
      <dgm:prSet presAssocID="{23D427D3-DC67-4D78-87B1-E1AE2845D3A6}" presName="vert1" presStyleCnt="0"/>
      <dgm:spPr/>
    </dgm:pt>
  </dgm:ptLst>
  <dgm:cxnLst>
    <dgm:cxn modelId="{FD1D1A0F-0440-4149-8968-A7A2465A0F52}" srcId="{00CB9A41-A781-446E-8A85-951E192A0A17}" destId="{5B34E0D0-E77C-4770-B4C4-367FECF1777D}" srcOrd="2" destOrd="0" parTransId="{B6F9717E-6689-4023-A8BE-EBF49053F6DE}" sibTransId="{479C8CA9-DE27-4F61-89BA-6204029E55A4}"/>
    <dgm:cxn modelId="{F98AF314-FDD6-419C-B9D5-8BBF09E4750C}" srcId="{00CB9A41-A781-446E-8A85-951E192A0A17}" destId="{23D427D3-DC67-4D78-87B1-E1AE2845D3A6}" srcOrd="3" destOrd="0" parTransId="{847F7B72-7D1D-4E8B-A4B2-C5CBC43AF0D8}" sibTransId="{9B285743-7AB8-402C-B4BC-F23CDF9363AA}"/>
    <dgm:cxn modelId="{B6A0C119-244E-4564-AB8B-E8A9BC276B6C}" type="presOf" srcId="{23D427D3-DC67-4D78-87B1-E1AE2845D3A6}" destId="{C18769AD-9EFB-412C-AD04-F7536526B493}" srcOrd="0" destOrd="0" presId="urn:microsoft.com/office/officeart/2008/layout/LinedList"/>
    <dgm:cxn modelId="{577E997B-2DB2-4A07-A9F2-19401412CA24}" type="presOf" srcId="{E9ABCBDE-5181-42B2-8B7C-77B1E189B3A4}" destId="{61FC706E-5F20-48D7-AA51-F09AAD6C6E09}" srcOrd="0" destOrd="0" presId="urn:microsoft.com/office/officeart/2008/layout/LinedList"/>
    <dgm:cxn modelId="{0CBA2EA3-7AA0-4596-A743-F5C74D81F8B9}" type="presOf" srcId="{2DF9616B-0067-48FD-B273-C1796D271420}" destId="{87910A07-7681-4AD0-81FA-A6B2094A8ED8}" srcOrd="0" destOrd="0" presId="urn:microsoft.com/office/officeart/2008/layout/LinedList"/>
    <dgm:cxn modelId="{F85285BB-7032-4B07-B9D2-2FCCEDDA498A}" type="presOf" srcId="{00CB9A41-A781-446E-8A85-951E192A0A17}" destId="{603CA0A1-4975-4818-94DE-9B8905F44CC9}" srcOrd="0" destOrd="0" presId="urn:microsoft.com/office/officeart/2008/layout/LinedList"/>
    <dgm:cxn modelId="{782641CF-D439-4417-8562-F0DF803F1A11}" srcId="{00CB9A41-A781-446E-8A85-951E192A0A17}" destId="{2DF9616B-0067-48FD-B273-C1796D271420}" srcOrd="0" destOrd="0" parTransId="{4F040F38-4B8E-4E8A-B97F-46067976934C}" sibTransId="{63240D79-D406-4F65-B7B0-5778A4335323}"/>
    <dgm:cxn modelId="{507B01DA-E4E0-40C0-9799-A456DA4DCD6C}" srcId="{00CB9A41-A781-446E-8A85-951E192A0A17}" destId="{E9ABCBDE-5181-42B2-8B7C-77B1E189B3A4}" srcOrd="1" destOrd="0" parTransId="{B8D209EF-E5E7-4BF5-A61E-B0660ACF775A}" sibTransId="{F74A4581-139D-413D-AF27-25C4B06F82A9}"/>
    <dgm:cxn modelId="{234AD3FB-47FE-47FE-BA40-C80499E8BE6A}" type="presOf" srcId="{5B34E0D0-E77C-4770-B4C4-367FECF1777D}" destId="{71E36E05-E285-424D-9C0D-8F6D0D80177B}" srcOrd="0" destOrd="0" presId="urn:microsoft.com/office/officeart/2008/layout/LinedList"/>
    <dgm:cxn modelId="{7B9200A6-0396-4689-AA7B-5F4B5586E198}" type="presParOf" srcId="{603CA0A1-4975-4818-94DE-9B8905F44CC9}" destId="{349318F0-74DF-4AB7-B63F-4CDF6A248773}" srcOrd="0" destOrd="0" presId="urn:microsoft.com/office/officeart/2008/layout/LinedList"/>
    <dgm:cxn modelId="{C7860DE0-84C5-466A-A0E9-6CC195BE0283}" type="presParOf" srcId="{603CA0A1-4975-4818-94DE-9B8905F44CC9}" destId="{EE7892A4-774A-465B-9281-806599A326F6}" srcOrd="1" destOrd="0" presId="urn:microsoft.com/office/officeart/2008/layout/LinedList"/>
    <dgm:cxn modelId="{521EE8C2-3278-482E-82B8-151AAD725625}" type="presParOf" srcId="{EE7892A4-774A-465B-9281-806599A326F6}" destId="{87910A07-7681-4AD0-81FA-A6B2094A8ED8}" srcOrd="0" destOrd="0" presId="urn:microsoft.com/office/officeart/2008/layout/LinedList"/>
    <dgm:cxn modelId="{2FD55091-E697-459E-B19F-A6CEB7AB89B1}" type="presParOf" srcId="{EE7892A4-774A-465B-9281-806599A326F6}" destId="{4C0CA204-1EC6-4B5A-9381-882B36541D76}" srcOrd="1" destOrd="0" presId="urn:microsoft.com/office/officeart/2008/layout/LinedList"/>
    <dgm:cxn modelId="{C0F0CC24-395A-4820-BC87-9209546E6407}" type="presParOf" srcId="{603CA0A1-4975-4818-94DE-9B8905F44CC9}" destId="{00952590-495A-4D5E-A59F-B0D15E7EA624}" srcOrd="2" destOrd="0" presId="urn:microsoft.com/office/officeart/2008/layout/LinedList"/>
    <dgm:cxn modelId="{C023B2B9-01DB-4E5E-AC26-70BD158775AB}" type="presParOf" srcId="{603CA0A1-4975-4818-94DE-9B8905F44CC9}" destId="{E0FD4585-9534-416E-B905-C87AA8B17F6E}" srcOrd="3" destOrd="0" presId="urn:microsoft.com/office/officeart/2008/layout/LinedList"/>
    <dgm:cxn modelId="{BC6E6712-3676-4F4A-A0BE-8735A6956F5F}" type="presParOf" srcId="{E0FD4585-9534-416E-B905-C87AA8B17F6E}" destId="{61FC706E-5F20-48D7-AA51-F09AAD6C6E09}" srcOrd="0" destOrd="0" presId="urn:microsoft.com/office/officeart/2008/layout/LinedList"/>
    <dgm:cxn modelId="{6D9ABFE1-C242-4727-B745-8334334C2F3E}" type="presParOf" srcId="{E0FD4585-9534-416E-B905-C87AA8B17F6E}" destId="{7F5784C1-1CC8-419E-A80D-BA0C0F84FF3E}" srcOrd="1" destOrd="0" presId="urn:microsoft.com/office/officeart/2008/layout/LinedList"/>
    <dgm:cxn modelId="{AB98AC24-AF91-4A19-A73A-4DCEC0BB9D39}" type="presParOf" srcId="{603CA0A1-4975-4818-94DE-9B8905F44CC9}" destId="{8584A660-E171-45CB-943D-7A9388CA3A48}" srcOrd="4" destOrd="0" presId="urn:microsoft.com/office/officeart/2008/layout/LinedList"/>
    <dgm:cxn modelId="{F38E4DF4-0241-45D0-869E-DD2FF43DCC39}" type="presParOf" srcId="{603CA0A1-4975-4818-94DE-9B8905F44CC9}" destId="{23AB5C37-9EF8-450F-B23F-85D0A4351EDE}" srcOrd="5" destOrd="0" presId="urn:microsoft.com/office/officeart/2008/layout/LinedList"/>
    <dgm:cxn modelId="{CEA98D88-4237-496C-83D9-D659ADC30F53}" type="presParOf" srcId="{23AB5C37-9EF8-450F-B23F-85D0A4351EDE}" destId="{71E36E05-E285-424D-9C0D-8F6D0D80177B}" srcOrd="0" destOrd="0" presId="urn:microsoft.com/office/officeart/2008/layout/LinedList"/>
    <dgm:cxn modelId="{69BFCBC0-1F7A-4785-A691-8E1EF5023730}" type="presParOf" srcId="{23AB5C37-9EF8-450F-B23F-85D0A4351EDE}" destId="{22B291FC-84E5-45FF-AA21-A221BC37608D}" srcOrd="1" destOrd="0" presId="urn:microsoft.com/office/officeart/2008/layout/LinedList"/>
    <dgm:cxn modelId="{C9736320-1C45-43E6-B711-E6E0B9154E66}" type="presParOf" srcId="{603CA0A1-4975-4818-94DE-9B8905F44CC9}" destId="{0794DF61-2212-447C-8C31-3B938EDE36F9}" srcOrd="6" destOrd="0" presId="urn:microsoft.com/office/officeart/2008/layout/LinedList"/>
    <dgm:cxn modelId="{7BA48646-843F-4887-8EDF-555CA86DC7EB}" type="presParOf" srcId="{603CA0A1-4975-4818-94DE-9B8905F44CC9}" destId="{7DD702C3-6190-4A10-A225-B04D2F2098B1}" srcOrd="7" destOrd="0" presId="urn:microsoft.com/office/officeart/2008/layout/LinedList"/>
    <dgm:cxn modelId="{04E4DF30-C6C5-4D02-BDEC-19AD7F066FA5}" type="presParOf" srcId="{7DD702C3-6190-4A10-A225-B04D2F2098B1}" destId="{C18769AD-9EFB-412C-AD04-F7536526B493}" srcOrd="0" destOrd="0" presId="urn:microsoft.com/office/officeart/2008/layout/LinedList"/>
    <dgm:cxn modelId="{2ABD9069-9876-4B53-BF43-87C33BC17E97}" type="presParOf" srcId="{7DD702C3-6190-4A10-A225-B04D2F2098B1}" destId="{9BD7BA2A-9DB7-42DE-9779-964C65C2F77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318F0-74DF-4AB7-B63F-4CDF6A248773}">
      <dsp:nvSpPr>
        <dsp:cNvPr id="0" name=""/>
        <dsp:cNvSpPr/>
      </dsp:nvSpPr>
      <dsp:spPr>
        <a:xfrm>
          <a:off x="0" y="0"/>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910A07-7681-4AD0-81FA-A6B2094A8ED8}">
      <dsp:nvSpPr>
        <dsp:cNvPr id="0" name=""/>
        <dsp:cNvSpPr/>
      </dsp:nvSpPr>
      <dsp:spPr>
        <a:xfrm>
          <a:off x="0" y="0"/>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‘I’d recommend this to all parents looking to support their child in school and to all teachers who want to build a collaborative approach with pupils and parents.’ </a:t>
          </a:r>
        </a:p>
        <a:p>
          <a:pPr marL="0" lvl="0" indent="0" algn="l" defTabSz="711200">
            <a:lnSpc>
              <a:spcPct val="90000"/>
            </a:lnSpc>
            <a:spcBef>
              <a:spcPct val="0"/>
            </a:spcBef>
            <a:spcAft>
              <a:spcPct val="35000"/>
            </a:spcAft>
            <a:buNone/>
          </a:pPr>
          <a:r>
            <a:rPr lang="en-GB" sz="1600" i="1" kern="1200" dirty="0"/>
            <a:t>Richard Nurse, parent and founder of </a:t>
          </a:r>
          <a:r>
            <a:rPr lang="en-GB" sz="1600" i="1" kern="1200" dirty="0" err="1"/>
            <a:t>Picturepath</a:t>
          </a:r>
          <a:r>
            <a:rPr lang="en-GB" sz="1600" i="1" kern="1200" dirty="0"/>
            <a:t>.</a:t>
          </a:r>
          <a:endParaRPr lang="en-US" sz="1600" kern="1200" dirty="0"/>
        </a:p>
      </dsp:txBody>
      <dsp:txXfrm>
        <a:off x="0" y="0"/>
        <a:ext cx="5507665" cy="1363116"/>
      </dsp:txXfrm>
    </dsp:sp>
    <dsp:sp modelId="{00952590-495A-4D5E-A59F-B0D15E7EA624}">
      <dsp:nvSpPr>
        <dsp:cNvPr id="0" name=""/>
        <dsp:cNvSpPr/>
      </dsp:nvSpPr>
      <dsp:spPr>
        <a:xfrm>
          <a:off x="0" y="1363116"/>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FC706E-5F20-48D7-AA51-F09AAD6C6E09}">
      <dsp:nvSpPr>
        <dsp:cNvPr id="0" name=""/>
        <dsp:cNvSpPr/>
      </dsp:nvSpPr>
      <dsp:spPr>
        <a:xfrm>
          <a:off x="0" y="1363116"/>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‘This book’s grounded, compassionate and practical approach will be a boon for all involved in the education of autistic teenagers. I highly recommend it.’ </a:t>
          </a:r>
        </a:p>
        <a:p>
          <a:pPr marL="0" lvl="0" indent="0" algn="l" defTabSz="711200">
            <a:lnSpc>
              <a:spcPct val="90000"/>
            </a:lnSpc>
            <a:spcBef>
              <a:spcPct val="0"/>
            </a:spcBef>
            <a:spcAft>
              <a:spcPct val="35000"/>
            </a:spcAft>
            <a:buNone/>
          </a:pPr>
          <a:r>
            <a:rPr lang="en-GB" sz="1600" i="1" kern="1200" dirty="0"/>
            <a:t>Mary Myatt, education writer and curator of Myatt and Co.</a:t>
          </a:r>
          <a:endParaRPr lang="en-US" sz="1600" kern="1200" dirty="0"/>
        </a:p>
      </dsp:txBody>
      <dsp:txXfrm>
        <a:off x="0" y="1363116"/>
        <a:ext cx="5507665" cy="1363116"/>
      </dsp:txXfrm>
    </dsp:sp>
    <dsp:sp modelId="{8584A660-E171-45CB-943D-7A9388CA3A48}">
      <dsp:nvSpPr>
        <dsp:cNvPr id="0" name=""/>
        <dsp:cNvSpPr/>
      </dsp:nvSpPr>
      <dsp:spPr>
        <a:xfrm>
          <a:off x="0" y="2726233"/>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E36E05-E285-424D-9C0D-8F6D0D80177B}">
      <dsp:nvSpPr>
        <dsp:cNvPr id="0" name=""/>
        <dsp:cNvSpPr/>
      </dsp:nvSpPr>
      <dsp:spPr>
        <a:xfrm>
          <a:off x="0" y="2726233"/>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‘This should be essential reading for parents of autistic children who attend a mainstream secondary school. A remarkable achievement.’ </a:t>
          </a:r>
        </a:p>
        <a:p>
          <a:pPr marL="0" lvl="0" indent="0" algn="l" defTabSz="711200">
            <a:lnSpc>
              <a:spcPct val="90000"/>
            </a:lnSpc>
            <a:spcBef>
              <a:spcPct val="0"/>
            </a:spcBef>
            <a:spcAft>
              <a:spcPct val="35000"/>
            </a:spcAft>
            <a:buNone/>
          </a:pPr>
          <a:r>
            <a:rPr lang="en-GB" sz="1600" i="1" kern="1200" dirty="0"/>
            <a:t>Neil Humphrey, Sarah </a:t>
          </a:r>
          <a:r>
            <a:rPr lang="en-GB" sz="1600" i="1" kern="1200" dirty="0" err="1"/>
            <a:t>Fielden</a:t>
          </a:r>
          <a:r>
            <a:rPr lang="en-GB" sz="1600" i="1" kern="1200" dirty="0"/>
            <a:t> Chair: Psychology of Education, University of Manchester.</a:t>
          </a:r>
          <a:endParaRPr lang="en-US" sz="1600" kern="1200" dirty="0"/>
        </a:p>
      </dsp:txBody>
      <dsp:txXfrm>
        <a:off x="0" y="2726233"/>
        <a:ext cx="5507665" cy="1363116"/>
      </dsp:txXfrm>
    </dsp:sp>
    <dsp:sp modelId="{0794DF61-2212-447C-8C31-3B938EDE36F9}">
      <dsp:nvSpPr>
        <dsp:cNvPr id="0" name=""/>
        <dsp:cNvSpPr/>
      </dsp:nvSpPr>
      <dsp:spPr>
        <a:xfrm>
          <a:off x="0" y="4089350"/>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8769AD-9EFB-412C-AD04-F7536526B493}">
      <dsp:nvSpPr>
        <dsp:cNvPr id="0" name=""/>
        <dsp:cNvSpPr/>
      </dsp:nvSpPr>
      <dsp:spPr>
        <a:xfrm>
          <a:off x="0" y="4089350"/>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‘Drenched in lived experience, this is a superb guide. You’ll learn something new in every chapter.’ </a:t>
          </a:r>
        </a:p>
        <a:p>
          <a:pPr marL="0" lvl="0" indent="0" algn="l" defTabSz="711200">
            <a:lnSpc>
              <a:spcPct val="90000"/>
            </a:lnSpc>
            <a:spcBef>
              <a:spcPct val="0"/>
            </a:spcBef>
            <a:spcAft>
              <a:spcPct val="35000"/>
            </a:spcAft>
            <a:buNone/>
          </a:pPr>
          <a:r>
            <a:rPr lang="en-GB" sz="1600" i="1" kern="1200" dirty="0"/>
            <a:t>Matt </a:t>
          </a:r>
          <a:r>
            <a:rPr lang="en-GB" sz="1600" i="1" kern="1200" dirty="0" err="1"/>
            <a:t>Keer</a:t>
          </a:r>
          <a:r>
            <a:rPr lang="en-GB" sz="1600" i="1" kern="1200" dirty="0"/>
            <a:t>, parent contributor to Special Needs Jungle website.</a:t>
          </a:r>
          <a:endParaRPr lang="en-US" sz="1600" kern="1200" dirty="0"/>
        </a:p>
      </dsp:txBody>
      <dsp:txXfrm>
        <a:off x="0" y="4089350"/>
        <a:ext cx="5507665" cy="136311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17AE77-7396-404C-A003-C08669C58433}" type="datetimeFigureOut">
              <a:rPr lang="en-GB" smtClean="0"/>
              <a:t>10/04/2025</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70410E-2A7A-49BF-B31A-B0F07C2312CF}" type="slidenum">
              <a:rPr lang="en-GB" smtClean="0"/>
              <a:t>‹#›</a:t>
            </a:fld>
            <a:endParaRPr lang="en-GB" dirty="0"/>
          </a:p>
        </p:txBody>
      </p:sp>
    </p:spTree>
    <p:extLst>
      <p:ext uri="{BB962C8B-B14F-4D97-AF65-F5344CB8AC3E}">
        <p14:creationId xmlns:p14="http://schemas.microsoft.com/office/powerpoint/2010/main" val="2665964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dirty="0"/>
              <a:t>Positive Language Environment Project, Stockport LEA, LSS Service &amp; PCT Speech and Language Therapy Service.</a:t>
            </a:r>
          </a:p>
        </p:txBody>
      </p:sp>
      <p:sp>
        <p:nvSpPr>
          <p:cNvPr id="7" name="Rectangle 7"/>
          <p:cNvSpPr>
            <a:spLocks noGrp="1" noChangeArrowheads="1"/>
          </p:cNvSpPr>
          <p:nvPr>
            <p:ph type="sldNum" sz="quarter" idx="5"/>
          </p:nvPr>
        </p:nvSpPr>
        <p:spPr>
          <a:ln/>
        </p:spPr>
        <p:txBody>
          <a:bodyPr/>
          <a:lstStyle/>
          <a:p>
            <a:fld id="{C7FE32BF-BB11-4665-899C-00F8F479019C}" type="slidenum">
              <a:rPr lang="en-US"/>
              <a:pPr/>
              <a:t>47</a:t>
            </a:fld>
            <a:endParaRPr lang="en-US" dirty="0"/>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7985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309404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80201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2867102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columns - 2 line heading">
    <p:spTree>
      <p:nvGrpSpPr>
        <p:cNvPr id="1" name=""/>
        <p:cNvGrpSpPr/>
        <p:nvPr/>
      </p:nvGrpSpPr>
      <p:grpSpPr>
        <a:xfrm>
          <a:off x="0" y="0"/>
          <a:ext cx="0" cy="0"/>
          <a:chOff x="0" y="0"/>
          <a:chExt cx="0" cy="0"/>
        </a:xfrm>
      </p:grpSpPr>
      <p:sp>
        <p:nvSpPr>
          <p:cNvPr id="5" name="Text Placeholder 29"/>
          <p:cNvSpPr>
            <a:spLocks noGrp="1"/>
          </p:cNvSpPr>
          <p:nvPr>
            <p:ph type="body" sz="quarter" idx="14"/>
          </p:nvPr>
        </p:nvSpPr>
        <p:spPr>
          <a:xfrm>
            <a:off x="323528" y="1700808"/>
            <a:ext cx="4176464" cy="4896544"/>
          </a:xfrm>
          <a:prstGeom prst="rect">
            <a:avLst/>
          </a:prstGeom>
        </p:spPr>
        <p:txBody>
          <a:bodyPr/>
          <a:lstStyle>
            <a:lvl1pPr marL="0" marR="0" indent="0" algn="l" defTabSz="914400" rtl="0" eaLnBrk="0" fontAlgn="base" latinLnBrk="0" hangingPunct="0">
              <a:lnSpc>
                <a:spcPts val="2700"/>
              </a:lnSpc>
              <a:spcBef>
                <a:spcPts val="0"/>
              </a:spcBef>
              <a:spcAft>
                <a:spcPts val="1200"/>
              </a:spcAft>
              <a:buClr>
                <a:schemeClr val="tx1"/>
              </a:buClr>
              <a:buSzPct val="65000"/>
              <a:buFontTx/>
              <a:buNone/>
              <a:tabLst/>
              <a:defRPr sz="2400"/>
            </a:lvl1pPr>
            <a:lvl2pPr marL="669925" marR="0" indent="-325438" algn="l" defTabSz="914400" rtl="0" eaLnBrk="0" fontAlgn="base" latinLnBrk="0" hangingPunct="0">
              <a:lnSpc>
                <a:spcPts val="2600"/>
              </a:lnSpc>
              <a:spcBef>
                <a:spcPct val="20000"/>
              </a:spcBef>
              <a:spcAft>
                <a:spcPct val="0"/>
              </a:spcAft>
              <a:buClr>
                <a:schemeClr val="tx1"/>
              </a:buClr>
              <a:buSzPct val="60000"/>
              <a:buFont typeface="Courier New" pitchFamily="49" charset="0"/>
              <a:buChar char="o"/>
              <a:tabLst/>
              <a:defRPr sz="2400"/>
            </a:lvl2pPr>
            <a:lvl3pPr>
              <a:defRPr/>
            </a:lvl3pPr>
            <a:lvl4pPr>
              <a:defRPr/>
            </a:lvl4pPr>
          </a:lstStyle>
          <a:p>
            <a:pPr lvl="0"/>
            <a:r>
              <a:rPr lang="en-US" noProof="0" dirty="0"/>
              <a:t>Click to edit Master text styles</a:t>
            </a:r>
          </a:p>
          <a:p>
            <a:pPr lvl="1"/>
            <a:r>
              <a:rPr lang="en-US" noProof="0" dirty="0"/>
              <a:t>Df </a:t>
            </a:r>
            <a:r>
              <a:rPr lang="en-US" noProof="0" dirty="0" err="1"/>
              <a:t>dsf</a:t>
            </a:r>
            <a:r>
              <a:rPr lang="en-US" noProof="0" dirty="0"/>
              <a:t> </a:t>
            </a:r>
            <a:r>
              <a:rPr lang="en-US" noProof="0" dirty="0" err="1"/>
              <a:t>dfdsf</a:t>
            </a:r>
            <a:endParaRPr lang="en-US" noProof="0" dirty="0"/>
          </a:p>
          <a:p>
            <a:pPr lvl="2"/>
            <a:r>
              <a:rPr lang="en-US" noProof="0" dirty="0" err="1"/>
              <a:t>Fsdfsdf</a:t>
            </a:r>
            <a:r>
              <a:rPr lang="en-US" noProof="0" dirty="0"/>
              <a:t> </a:t>
            </a:r>
            <a:r>
              <a:rPr lang="en-US" noProof="0" dirty="0" err="1"/>
              <a:t>sdfsdf</a:t>
            </a:r>
            <a:endParaRPr lang="en-US" noProof="0" dirty="0"/>
          </a:p>
          <a:p>
            <a:pPr lvl="3"/>
            <a:r>
              <a:rPr lang="en-US" noProof="0" dirty="0" err="1"/>
              <a:t>Fsdfsdfsdfs</a:t>
            </a:r>
            <a:endParaRPr lang="en-US" noProof="0" dirty="0"/>
          </a:p>
          <a:p>
            <a:pPr lvl="3"/>
            <a:r>
              <a:rPr lang="en-US" noProof="0" dirty="0" err="1"/>
              <a:t>Fsdfsdfsdfdsf</a:t>
            </a:r>
            <a:endParaRPr lang="en-US" noProof="0" dirty="0"/>
          </a:p>
          <a:p>
            <a:pPr lvl="3"/>
            <a:r>
              <a:rPr lang="en-US" noProof="0" dirty="0" err="1"/>
              <a:t>Fdsfsdf</a:t>
            </a:r>
            <a:endParaRPr lang="en-US" noProof="0" dirty="0"/>
          </a:p>
          <a:p>
            <a:pPr lvl="2"/>
            <a:r>
              <a:rPr lang="en-US" noProof="0" dirty="0" err="1"/>
              <a:t>fsdfsdfsd</a:t>
            </a:r>
            <a:endParaRPr lang="en-US" noProof="0" dirty="0"/>
          </a:p>
        </p:txBody>
      </p:sp>
      <p:sp>
        <p:nvSpPr>
          <p:cNvPr id="6" name="Text Placeholder 29"/>
          <p:cNvSpPr>
            <a:spLocks noGrp="1"/>
          </p:cNvSpPr>
          <p:nvPr>
            <p:ph type="body" sz="quarter" idx="15"/>
          </p:nvPr>
        </p:nvSpPr>
        <p:spPr>
          <a:xfrm>
            <a:off x="4644008" y="1700808"/>
            <a:ext cx="4176464" cy="4896544"/>
          </a:xfrm>
          <a:prstGeom prst="rect">
            <a:avLst/>
          </a:prstGeom>
        </p:spPr>
        <p:txBody>
          <a:bodyPr/>
          <a:lstStyle>
            <a:lvl1pPr marL="0" marR="0" indent="0" algn="l" defTabSz="914400" rtl="0" eaLnBrk="0" fontAlgn="base" latinLnBrk="0" hangingPunct="0">
              <a:lnSpc>
                <a:spcPts val="2700"/>
              </a:lnSpc>
              <a:spcBef>
                <a:spcPts val="0"/>
              </a:spcBef>
              <a:spcAft>
                <a:spcPts val="1200"/>
              </a:spcAft>
              <a:buClr>
                <a:schemeClr val="tx1"/>
              </a:buClr>
              <a:buSzPct val="65000"/>
              <a:buFontTx/>
              <a:buNone/>
              <a:tabLst/>
              <a:defRPr sz="2400"/>
            </a:lvl1pPr>
            <a:lvl2pPr marL="669925" marR="0" indent="-325438" algn="l" defTabSz="914400" rtl="0" eaLnBrk="0" fontAlgn="base" latinLnBrk="0" hangingPunct="0">
              <a:lnSpc>
                <a:spcPts val="2600"/>
              </a:lnSpc>
              <a:spcBef>
                <a:spcPct val="20000"/>
              </a:spcBef>
              <a:spcAft>
                <a:spcPct val="0"/>
              </a:spcAft>
              <a:buClr>
                <a:schemeClr val="tx1"/>
              </a:buClr>
              <a:buSzPct val="60000"/>
              <a:buFont typeface="Courier New" pitchFamily="49" charset="0"/>
              <a:buChar char="o"/>
              <a:tabLst/>
              <a:defRPr sz="2400"/>
            </a:lvl2pPr>
            <a:lvl3pPr>
              <a:defRPr/>
            </a:lvl3pPr>
            <a:lvl4pPr>
              <a:defRPr/>
            </a:lvl4pPr>
          </a:lstStyle>
          <a:p>
            <a:pPr lvl="0"/>
            <a:r>
              <a:rPr lang="en-US" noProof="0" dirty="0"/>
              <a:t>Click to edit Master text styles</a:t>
            </a:r>
          </a:p>
          <a:p>
            <a:pPr lvl="1"/>
            <a:r>
              <a:rPr lang="en-US" noProof="0" dirty="0"/>
              <a:t>Df </a:t>
            </a:r>
            <a:r>
              <a:rPr lang="en-US" noProof="0" dirty="0" err="1"/>
              <a:t>dsf</a:t>
            </a:r>
            <a:r>
              <a:rPr lang="en-US" noProof="0" dirty="0"/>
              <a:t> </a:t>
            </a:r>
            <a:r>
              <a:rPr lang="en-US" noProof="0" dirty="0" err="1"/>
              <a:t>dfdsf</a:t>
            </a:r>
            <a:endParaRPr lang="en-US" noProof="0" dirty="0"/>
          </a:p>
          <a:p>
            <a:pPr lvl="2"/>
            <a:r>
              <a:rPr lang="en-US" noProof="0" dirty="0" err="1"/>
              <a:t>Fsdfsdf</a:t>
            </a:r>
            <a:r>
              <a:rPr lang="en-US" noProof="0" dirty="0"/>
              <a:t> </a:t>
            </a:r>
            <a:r>
              <a:rPr lang="en-US" noProof="0" dirty="0" err="1"/>
              <a:t>sdfsdf</a:t>
            </a:r>
            <a:endParaRPr lang="en-US" noProof="0" dirty="0"/>
          </a:p>
          <a:p>
            <a:pPr lvl="3"/>
            <a:r>
              <a:rPr lang="en-US" noProof="0" dirty="0" err="1"/>
              <a:t>Fsdfsdfsdfs</a:t>
            </a:r>
            <a:endParaRPr lang="en-US" noProof="0" dirty="0"/>
          </a:p>
          <a:p>
            <a:pPr lvl="3"/>
            <a:r>
              <a:rPr lang="en-US" noProof="0" dirty="0" err="1"/>
              <a:t>Fsdfsdfsdfdsf</a:t>
            </a:r>
            <a:endParaRPr lang="en-US" noProof="0" dirty="0"/>
          </a:p>
          <a:p>
            <a:pPr lvl="3"/>
            <a:r>
              <a:rPr lang="en-US" noProof="0" dirty="0" err="1"/>
              <a:t>Fdsfsdf</a:t>
            </a:r>
            <a:endParaRPr lang="en-US" noProof="0" dirty="0"/>
          </a:p>
          <a:p>
            <a:pPr lvl="2"/>
            <a:r>
              <a:rPr lang="en-US" noProof="0" dirty="0" err="1"/>
              <a:t>fsdfsdfsd</a:t>
            </a:r>
            <a:endParaRPr lang="en-US" noProof="0" dirty="0"/>
          </a:p>
        </p:txBody>
      </p:sp>
      <p:sp>
        <p:nvSpPr>
          <p:cNvPr id="8" name="Text Placeholder 23"/>
          <p:cNvSpPr>
            <a:spLocks noGrp="1"/>
          </p:cNvSpPr>
          <p:nvPr>
            <p:ph type="body" sz="quarter" idx="13"/>
          </p:nvPr>
        </p:nvSpPr>
        <p:spPr>
          <a:xfrm>
            <a:off x="323528" y="332656"/>
            <a:ext cx="8496944" cy="1224136"/>
          </a:xfrm>
          <a:prstGeom prst="rect">
            <a:avLst/>
          </a:prstGeom>
        </p:spPr>
        <p:txBody>
          <a:bodyPr anchor="b" anchorCtr="0"/>
          <a:lstStyle>
            <a:lvl1pPr marL="0" marR="0" indent="0" algn="l" defTabSz="914400" rtl="0" eaLnBrk="0" fontAlgn="base" latinLnBrk="0" hangingPunct="0">
              <a:lnSpc>
                <a:spcPts val="4400"/>
              </a:lnSpc>
              <a:spcBef>
                <a:spcPct val="0"/>
              </a:spcBef>
              <a:spcAft>
                <a:spcPct val="0"/>
              </a:spcAft>
              <a:buClrTx/>
              <a:buSzTx/>
              <a:buFontTx/>
              <a:buNone/>
              <a:tabLst/>
              <a:defRPr kumimoji="0" lang="en-GB" sz="4400" b="0" i="0" u="none" strike="noStrike" kern="0" cap="none" spc="0" normalizeH="0" baseline="0" noProof="0">
                <a:ln>
                  <a:noFill/>
                </a:ln>
                <a:solidFill>
                  <a:schemeClr val="tx1"/>
                </a:solidFill>
                <a:effectLst/>
                <a:uLnTx/>
                <a:uFillTx/>
                <a:latin typeface="Calibri" pitchFamily="34" charset="0"/>
                <a:cs typeface="Calibri" pitchFamily="34" charset="0"/>
              </a:defRPr>
            </a:lvl1pPr>
          </a:lstStyle>
          <a:p>
            <a:pPr lvl="0"/>
            <a:r>
              <a:rPr lang="en-US" noProof="0"/>
              <a:t>Click to edit Master text styles</a:t>
            </a:r>
          </a:p>
        </p:txBody>
      </p:sp>
    </p:spTree>
    <p:extLst>
      <p:ext uri="{BB962C8B-B14F-4D97-AF65-F5344CB8AC3E}">
        <p14:creationId xmlns:p14="http://schemas.microsoft.com/office/powerpoint/2010/main" val="2374821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Autofit/>
          </a:bodyPr>
          <a:lstStyle>
            <a:lvl1pPr marL="457189" lvl="0" indent="-228594">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32117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3096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60353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175585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
        <p:nvSpPr>
          <p:cNvPr id="11" name="Slide Number Placeholder 5">
            <a:extLst>
              <a:ext uri="{FF2B5EF4-FFF2-40B4-BE49-F238E27FC236}">
                <a16:creationId xmlns:a16="http://schemas.microsoft.com/office/drawing/2014/main" id="{B991BC1B-E4B9-41FF-ACC2-A2692FCA364E}"/>
              </a:ext>
            </a:extLst>
          </p:cNvPr>
          <p:cNvSpPr txBox="1">
            <a:spLocks/>
          </p:cNvSpPr>
          <p:nvPr userDrawn="1"/>
        </p:nvSpPr>
        <p:spPr>
          <a:xfrm>
            <a:off x="5228948" y="6126163"/>
            <a:ext cx="3191522" cy="595313"/>
          </a:xfrm>
          <a:prstGeom prst="rect">
            <a:avLst/>
          </a:prstGeom>
          <a:ln>
            <a:solidFill>
              <a:schemeClr val="tx1"/>
            </a:solidFill>
          </a:ln>
        </p:spPr>
        <p:txBody>
          <a:bodyPr/>
          <a:lstStyle>
            <a:defPPr>
              <a:defRPr lang="en-US"/>
            </a:defPPr>
            <a:lvl1pPr marL="0" algn="ctr" defTabSz="457200" rtl="0" eaLnBrk="1" latinLnBrk="0" hangingPunct="1">
              <a:defRPr sz="2000" kern="1200">
                <a:ln>
                  <a:noFill/>
                </a:ln>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200" dirty="0"/>
              <a:t>#S3Web2</a:t>
            </a:r>
          </a:p>
          <a:p>
            <a:r>
              <a:rPr lang="en-US" dirty="0"/>
              <a:t>@gdmorewood   @StudioIII</a:t>
            </a:r>
          </a:p>
        </p:txBody>
      </p:sp>
    </p:spTree>
    <p:extLst>
      <p:ext uri="{BB962C8B-B14F-4D97-AF65-F5344CB8AC3E}">
        <p14:creationId xmlns:p14="http://schemas.microsoft.com/office/powerpoint/2010/main" val="415498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2065272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297037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368521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15671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6C61F513-806C-44D6-A953-C8BFA6366E89}"/>
              </a:ext>
            </a:extLst>
          </p:cNvPr>
          <p:cNvPicPr>
            <a:picLocks noChangeAspect="1"/>
          </p:cNvPicPr>
          <p:nvPr userDrawn="1"/>
        </p:nvPicPr>
        <p:blipFill>
          <a:blip r:embed="rId16"/>
          <a:stretch>
            <a:fillRect/>
          </a:stretch>
        </p:blipFill>
        <p:spPr>
          <a:xfrm>
            <a:off x="5218402" y="6125195"/>
            <a:ext cx="3206774" cy="847417"/>
          </a:xfrm>
          <a:prstGeom prst="rect">
            <a:avLst/>
          </a:prstGeom>
        </p:spPr>
      </p:pic>
    </p:spTree>
    <p:extLst>
      <p:ext uri="{BB962C8B-B14F-4D97-AF65-F5344CB8AC3E}">
        <p14:creationId xmlns:p14="http://schemas.microsoft.com/office/powerpoint/2010/main" val="2701759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kids.frontiersin.org/articles/10.3389/frym.2021.554875" TargetMode="External"/><Relationship Id="rId2" Type="http://schemas.openxmlformats.org/officeDocument/2006/relationships/hyperlink" Target="http://www.liebertpub.com/doi/10.1089/aut.2020.0083"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hyperlink" Target="http://www.youtube.com/watch?v=jTSsT8ixdrw" TargetMode="Externa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cid:16e5c9de27846b25a941" TargetMode="External"/><Relationship Id="rId2" Type="http://schemas.openxmlformats.org/officeDocument/2006/relationships/image" Target="../media/image16.jpeg"/><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1.xml"/><Relationship Id="rId4" Type="http://schemas.openxmlformats.org/officeDocument/2006/relationships/image" Target="../media/image20.jpe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hyperlink" Target="http://ow.ly/ojdf30qe7H2" TargetMode="External"/><Relationship Id="rId2" Type="http://schemas.openxmlformats.org/officeDocument/2006/relationships/hyperlink" Target="http://ow.ly/h4h030qe7H1" TargetMode="External"/><Relationship Id="rId1" Type="http://schemas.openxmlformats.org/officeDocument/2006/relationships/slideLayout" Target="../slideLayouts/slideLayout2.xml"/><Relationship Id="rId4" Type="http://schemas.openxmlformats.org/officeDocument/2006/relationships/hyperlink" Target="http://ow.ly/zAZ330qe7H0"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youtu.be/zafiGBrFkRM" TargetMode="External"/><Relationship Id="rId2" Type="http://schemas.openxmlformats.org/officeDocument/2006/relationships/hyperlink" Target="https://www.youtube.com/watch?v=zafiGBrFkRM&amp;t=18s" TargetMode="Externa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slideLayout" Target="../slideLayouts/slideLayout7.xml"/><Relationship Id="rId5" Type="http://schemas.openxmlformats.org/officeDocument/2006/relationships/image" Target="../media/image30.wmf"/><Relationship Id="rId4" Type="http://schemas.openxmlformats.org/officeDocument/2006/relationships/image" Target="../media/image29.wmf"/></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image" Target="../media/image32.wmf"/><Relationship Id="rId7" Type="http://schemas.openxmlformats.org/officeDocument/2006/relationships/image" Target="../media/image36.wmf"/><Relationship Id="rId2" Type="http://schemas.openxmlformats.org/officeDocument/2006/relationships/image" Target="../media/image31.wmf"/><Relationship Id="rId1" Type="http://schemas.openxmlformats.org/officeDocument/2006/relationships/slideLayout" Target="../slideLayouts/slideLayout7.xml"/><Relationship Id="rId6" Type="http://schemas.openxmlformats.org/officeDocument/2006/relationships/image" Target="../media/image35.wmf"/><Relationship Id="rId5" Type="http://schemas.openxmlformats.org/officeDocument/2006/relationships/image" Target="../media/image34.wmf"/><Relationship Id="rId4" Type="http://schemas.openxmlformats.org/officeDocument/2006/relationships/image" Target="../media/image33.wmf"/></Relationships>
</file>

<file path=ppt/slides/_rels/slide49.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38.wmf"/><Relationship Id="rId1" Type="http://schemas.openxmlformats.org/officeDocument/2006/relationships/slideLayout" Target="../slideLayouts/slideLayout7.xml"/><Relationship Id="rId4" Type="http://schemas.openxmlformats.org/officeDocument/2006/relationships/image" Target="../media/image39.wmf"/></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51.xml.rels><?xml version="1.0" encoding="UTF-8" standalone="yes"?>
<Relationships xmlns="http://schemas.openxmlformats.org/package/2006/relationships"><Relationship Id="rId3" Type="http://schemas.openxmlformats.org/officeDocument/2006/relationships/hyperlink" Target="http://www.mypicturepath.com/" TargetMode="External"/><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hyperlink" Target="https://www.studio3.org/post/app-review-picturepath"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48.png"/></Relationships>
</file>

<file path=ppt/slides/_rels/slide54.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oleObject" Target="../embeddings/oleObject2.bin"/><Relationship Id="rId1" Type="http://schemas.openxmlformats.org/officeDocument/2006/relationships/slideLayout" Target="../slideLayouts/slideLayout7.xml"/><Relationship Id="rId5" Type="http://schemas.openxmlformats.org/officeDocument/2006/relationships/image" Target="../media/image54.wmf"/><Relationship Id="rId4" Type="http://schemas.openxmlformats.org/officeDocument/2006/relationships/oleObject" Target="../embeddings/oleObject3.bin"/></Relationships>
</file>

<file path=ppt/slides/_rels/slide57.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hyperlink" Target="http://www.anewchapterbooks.com/" TargetMode="External"/><Relationship Id="rId2" Type="http://schemas.openxmlformats.org/officeDocument/2006/relationships/image" Target="../media/image57.jpeg"/><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hyperlink" Target="http://www.google.co.uk/url?sa=i&amp;rct=j&amp;q=&amp;esrc=s&amp;source=images&amp;cd=&amp;cad=rja&amp;uact=8&amp;ved=0CAcQjRw&amp;url=http://www.amazon.co.uk/Michael-Barton/e/B00HT95YFQ&amp;ei=gxH8VMTHCsHsUqL5geAL&amp;bvm=bv.87611401,d.d24&amp;psig=AFQjCNEawBoU7Z-9rK79n6GEsbWMw-bK6g&amp;ust=1425892068530137"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www.youtube.com/watch?v=gHcTzMD6MFw" TargetMode="External"/><Relationship Id="rId2" Type="http://schemas.openxmlformats.org/officeDocument/2006/relationships/hyperlink" Target="http://www.optimus-education.com/shop/successful-classroom-partnerships-making-most-teaching-assistants" TargetMode="External"/><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hyperlink" Target="http://www.optimus-education.com/shop/send-classroom-teachers-providing-quality-first-inclusive-teaching"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hyperlink" Target="http://www.learningscientists.org/"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reachoutasc.com/resources/downloadable-resources/" TargetMode="External"/><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7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www.studio3.org/laser-online" TargetMode="External"/><Relationship Id="rId2" Type="http://schemas.openxmlformats.org/officeDocument/2006/relationships/hyperlink" Target="http://www.studio3.org/free-webinars" TargetMode="External"/><Relationship Id="rId1" Type="http://schemas.openxmlformats.org/officeDocument/2006/relationships/slideLayout" Target="../slideLayouts/slideLayout2.xml"/><Relationship Id="rId6" Type="http://schemas.openxmlformats.org/officeDocument/2006/relationships/hyperlink" Target="https://blog.optimus-education.com/categories/sencology" TargetMode="External"/><Relationship Id="rId5" Type="http://schemas.openxmlformats.org/officeDocument/2006/relationships/hyperlink" Target="http://www.gdmorewood.com/category/books-videos/videos/" TargetMode="External"/><Relationship Id="rId4" Type="http://schemas.openxmlformats.org/officeDocument/2006/relationships/hyperlink" Target="http://www.studio3.org/low-arousal-online"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cid:0C841F37-48F6-436C-B366-0AA44A961D4D" TargetMode="External"/><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 y="4718753"/>
            <a:ext cx="9144000" cy="966336"/>
          </a:xfrm>
        </p:spPr>
        <p:txBody>
          <a:bodyPr>
            <a:noAutofit/>
          </a:bodyPr>
          <a:lstStyle/>
          <a:p>
            <a:r>
              <a:rPr lang="en-GB" sz="3800" dirty="0">
                <a:solidFill>
                  <a:schemeClr val="bg1"/>
                </a:solidFill>
              </a:rPr>
              <a:t>The Role of the SNLSA – practical ideas to support YP in the classroom and beyond</a:t>
            </a:r>
            <a:endParaRPr lang="en-US" sz="3800" dirty="0">
              <a:solidFill>
                <a:schemeClr val="bg1"/>
              </a:solidFill>
            </a:endParaRPr>
          </a:p>
        </p:txBody>
      </p:sp>
      <p:sp>
        <p:nvSpPr>
          <p:cNvPr id="5" name="Rectangle 4">
            <a:extLst>
              <a:ext uri="{FF2B5EF4-FFF2-40B4-BE49-F238E27FC236}">
                <a16:creationId xmlns:a16="http://schemas.microsoft.com/office/drawing/2014/main" id="{C03CD8AC-B160-4C07-A2FA-829CAC80F277}"/>
              </a:ext>
            </a:extLst>
          </p:cNvPr>
          <p:cNvSpPr/>
          <p:nvPr/>
        </p:nvSpPr>
        <p:spPr>
          <a:xfrm>
            <a:off x="5131293" y="6125592"/>
            <a:ext cx="3817398" cy="732408"/>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F5283F42-0309-417B-A66D-CF4241770052}"/>
              </a:ext>
            </a:extLst>
          </p:cNvPr>
          <p:cNvSpPr txBox="1">
            <a:spLocks/>
          </p:cNvSpPr>
          <p:nvPr/>
        </p:nvSpPr>
        <p:spPr>
          <a:xfrm>
            <a:off x="756821" y="5739579"/>
            <a:ext cx="7772400" cy="1069853"/>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500" dirty="0">
                <a:solidFill>
                  <a:srgbClr val="F2F2F2"/>
                </a:solidFill>
              </a:rPr>
              <a:t>Gareth D Morewood</a:t>
            </a:r>
          </a:p>
        </p:txBody>
      </p:sp>
      <p:sp>
        <p:nvSpPr>
          <p:cNvPr id="6" name="Title 1">
            <a:extLst>
              <a:ext uri="{FF2B5EF4-FFF2-40B4-BE49-F238E27FC236}">
                <a16:creationId xmlns:a16="http://schemas.microsoft.com/office/drawing/2014/main" id="{E1E5F831-7B35-ED9E-2E75-C542F9E4391D}"/>
              </a:ext>
            </a:extLst>
          </p:cNvPr>
          <p:cNvSpPr txBox="1">
            <a:spLocks/>
          </p:cNvSpPr>
          <p:nvPr/>
        </p:nvSpPr>
        <p:spPr>
          <a:xfrm>
            <a:off x="-147484" y="-177354"/>
            <a:ext cx="9144000" cy="1541908"/>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defRPr/>
            </a:pPr>
            <a:r>
              <a:rPr kumimoji="0" lang="en-US" sz="4000" b="0" i="0" u="none" strike="noStrike" kern="1200" cap="none" spc="0" normalizeH="0" baseline="0" noProof="0" dirty="0">
                <a:ln>
                  <a:noFill/>
                </a:ln>
                <a:solidFill>
                  <a:prstClr val="white">
                    <a:lumMod val="95000"/>
                  </a:prstClr>
                </a:solidFill>
                <a:effectLst/>
                <a:uLnTx/>
                <a:uFillTx/>
                <a:latin typeface="Calibri"/>
                <a:ea typeface="+mj-ea"/>
                <a:cs typeface="+mj-cs"/>
              </a:rPr>
              <a:t> Gibraltar DoE Education Conference 2025</a:t>
            </a:r>
            <a:endParaRPr lang="en-US" sz="4000" dirty="0">
              <a:solidFill>
                <a:prstClr val="white">
                  <a:lumMod val="95000"/>
                </a:prstClr>
              </a:solidFill>
            </a:endParaRPr>
          </a:p>
        </p:txBody>
      </p:sp>
    </p:spTree>
    <p:extLst>
      <p:ext uri="{BB962C8B-B14F-4D97-AF65-F5344CB8AC3E}">
        <p14:creationId xmlns:p14="http://schemas.microsoft.com/office/powerpoint/2010/main" val="2295458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457200" y="1320166"/>
            <a:ext cx="8241589" cy="4124710"/>
          </a:xfrm>
        </p:spPr>
        <p:txBody>
          <a:bodyPr vert="horz">
            <a:normAutofit fontScale="92500" lnSpcReduction="20000"/>
          </a:bodyPr>
          <a:lstStyle/>
          <a:p>
            <a:pPr marL="285750" indent="-285750"/>
            <a:r>
              <a:rPr lang="en-US" dirty="0"/>
              <a:t>Lazarus and Folkman’s (1984) description of a transactional model of stress emphasises </a:t>
            </a:r>
            <a:r>
              <a:rPr lang="en-US" i="1" dirty="0"/>
              <a:t>interaction</a:t>
            </a:r>
            <a:r>
              <a:rPr lang="en-US" dirty="0"/>
              <a:t> between an individual and their environment.  </a:t>
            </a:r>
          </a:p>
          <a:p>
            <a:pPr marL="285750" indent="-285750"/>
            <a:endParaRPr lang="en-US" dirty="0"/>
          </a:p>
          <a:p>
            <a:pPr marL="285750" indent="-285750"/>
            <a:r>
              <a:rPr lang="en-US" dirty="0"/>
              <a:t>Stress occurs when the demands of stressors outweigh coping responses.</a:t>
            </a:r>
          </a:p>
          <a:p>
            <a:pPr marL="285750" indent="-285750"/>
            <a:endParaRPr lang="en-US" dirty="0"/>
          </a:p>
          <a:p>
            <a:pPr marL="285750" indent="-285750"/>
            <a:r>
              <a:rPr lang="en-US" dirty="0"/>
              <a:t>There is a clear interaction between environmental and physiological events.  </a:t>
            </a:r>
            <a:endParaRPr lang="en-GB" dirty="0"/>
          </a:p>
          <a:p>
            <a:endParaRPr lang="en-GB" sz="2500" dirty="0"/>
          </a:p>
        </p:txBody>
      </p:sp>
      <p:sp>
        <p:nvSpPr>
          <p:cNvPr id="8" name="Title 2">
            <a:extLst>
              <a:ext uri="{FF2B5EF4-FFF2-40B4-BE49-F238E27FC236}">
                <a16:creationId xmlns:a16="http://schemas.microsoft.com/office/drawing/2014/main" id="{BA00E2A3-FB0A-45B0-B032-C5C3922D66FE}"/>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spTree>
    <p:extLst>
      <p:ext uri="{BB962C8B-B14F-4D97-AF65-F5344CB8AC3E}">
        <p14:creationId xmlns:p14="http://schemas.microsoft.com/office/powerpoint/2010/main" val="4287648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426780" y="1458681"/>
            <a:ext cx="8198745" cy="4072614"/>
          </a:xfrm>
        </p:spPr>
        <p:txBody>
          <a:bodyPr vert="horz">
            <a:normAutofit lnSpcReduction="10000"/>
          </a:bodyPr>
          <a:lstStyle/>
          <a:p>
            <a:pPr marL="285750" indent="-285750"/>
            <a:r>
              <a:rPr lang="en-US" sz="2800" dirty="0"/>
              <a:t>Implicit in this model is the </a:t>
            </a:r>
            <a:r>
              <a:rPr lang="en-US" sz="2800" i="1" dirty="0"/>
              <a:t>cognitive</a:t>
            </a:r>
            <a:r>
              <a:rPr lang="en-US" sz="2800" dirty="0"/>
              <a:t> </a:t>
            </a:r>
            <a:r>
              <a:rPr lang="en-US" sz="2800" i="1" dirty="0"/>
              <a:t>appraisal</a:t>
            </a:r>
            <a:r>
              <a:rPr lang="en-US" sz="2800" dirty="0"/>
              <a:t> of threat, as some individuals will have difficulties in regulating their emotional responses (as discussed previously) and therefore communicating them (Frith, 2003).   </a:t>
            </a:r>
          </a:p>
          <a:p>
            <a:pPr marL="285750" indent="-285750"/>
            <a:endParaRPr lang="en-US" sz="2800" dirty="0"/>
          </a:p>
          <a:p>
            <a:pPr marL="285750" indent="-285750"/>
            <a:r>
              <a:rPr lang="en-US" sz="2800" dirty="0"/>
              <a:t>An individual’s coping responses are important in our understanding of stress, as it is almost impossible in the modern world to be ‘stress free’. </a:t>
            </a:r>
            <a:endParaRPr lang="en-GB" sz="2800" dirty="0"/>
          </a:p>
          <a:p>
            <a:endParaRPr lang="en-GB" sz="2500" dirty="0"/>
          </a:p>
        </p:txBody>
      </p:sp>
      <p:sp>
        <p:nvSpPr>
          <p:cNvPr id="8" name="Title 2">
            <a:extLst>
              <a:ext uri="{FF2B5EF4-FFF2-40B4-BE49-F238E27FC236}">
                <a16:creationId xmlns:a16="http://schemas.microsoft.com/office/drawing/2014/main" id="{0788E1E9-2FE9-43E1-B0BC-BDC460CB2B72}"/>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spTree>
    <p:extLst>
      <p:ext uri="{BB962C8B-B14F-4D97-AF65-F5344CB8AC3E}">
        <p14:creationId xmlns:p14="http://schemas.microsoft.com/office/powerpoint/2010/main" val="436927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A11549-FC71-4B01-992E-1F1AB3BBA63A}"/>
              </a:ext>
            </a:extLst>
          </p:cNvPr>
          <p:cNvPicPr>
            <a:picLocks noChangeAspect="1"/>
          </p:cNvPicPr>
          <p:nvPr/>
        </p:nvPicPr>
        <p:blipFill>
          <a:blip r:embed="rId2"/>
          <a:stretch>
            <a:fillRect/>
          </a:stretch>
        </p:blipFill>
        <p:spPr>
          <a:xfrm>
            <a:off x="754173" y="980042"/>
            <a:ext cx="7383425" cy="4897916"/>
          </a:xfrm>
          <a:prstGeom prst="rect">
            <a:avLst/>
          </a:prstGeom>
        </p:spPr>
      </p:pic>
    </p:spTree>
    <p:extLst>
      <p:ext uri="{BB962C8B-B14F-4D97-AF65-F5344CB8AC3E}">
        <p14:creationId xmlns:p14="http://schemas.microsoft.com/office/powerpoint/2010/main" val="1689783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5BC485-020D-40AC-8232-08D51C726CB5}"/>
              </a:ext>
            </a:extLst>
          </p:cNvPr>
          <p:cNvPicPr>
            <a:picLocks noChangeAspect="1"/>
          </p:cNvPicPr>
          <p:nvPr/>
        </p:nvPicPr>
        <p:blipFill>
          <a:blip r:embed="rId2"/>
          <a:stretch>
            <a:fillRect/>
          </a:stretch>
        </p:blipFill>
        <p:spPr>
          <a:xfrm>
            <a:off x="736084" y="922868"/>
            <a:ext cx="7671832" cy="5012263"/>
          </a:xfrm>
          <a:prstGeom prst="rect">
            <a:avLst/>
          </a:prstGeom>
        </p:spPr>
      </p:pic>
    </p:spTree>
    <p:extLst>
      <p:ext uri="{BB962C8B-B14F-4D97-AF65-F5344CB8AC3E}">
        <p14:creationId xmlns:p14="http://schemas.microsoft.com/office/powerpoint/2010/main" val="987101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D27D19-9F7A-4DE3-9012-B376F03098D8}"/>
              </a:ext>
            </a:extLst>
          </p:cNvPr>
          <p:cNvPicPr>
            <a:picLocks noChangeAspect="1"/>
          </p:cNvPicPr>
          <p:nvPr/>
        </p:nvPicPr>
        <p:blipFill>
          <a:blip r:embed="rId2"/>
          <a:stretch>
            <a:fillRect/>
          </a:stretch>
        </p:blipFill>
        <p:spPr>
          <a:xfrm>
            <a:off x="618110" y="843379"/>
            <a:ext cx="7602475" cy="5068317"/>
          </a:xfrm>
          <a:prstGeom prst="rect">
            <a:avLst/>
          </a:prstGeom>
        </p:spPr>
      </p:pic>
    </p:spTree>
    <p:extLst>
      <p:ext uri="{BB962C8B-B14F-4D97-AF65-F5344CB8AC3E}">
        <p14:creationId xmlns:p14="http://schemas.microsoft.com/office/powerpoint/2010/main" val="911356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2CF404-6C25-4F5B-AF71-2D583C6B9089}"/>
              </a:ext>
            </a:extLst>
          </p:cNvPr>
          <p:cNvPicPr>
            <a:picLocks noChangeAspect="1"/>
          </p:cNvPicPr>
          <p:nvPr/>
        </p:nvPicPr>
        <p:blipFill>
          <a:blip r:embed="rId2"/>
          <a:stretch>
            <a:fillRect/>
          </a:stretch>
        </p:blipFill>
        <p:spPr>
          <a:xfrm>
            <a:off x="618783" y="843379"/>
            <a:ext cx="7856663" cy="5118347"/>
          </a:xfrm>
          <a:prstGeom prst="rect">
            <a:avLst/>
          </a:prstGeom>
        </p:spPr>
      </p:pic>
    </p:spTree>
    <p:extLst>
      <p:ext uri="{BB962C8B-B14F-4D97-AF65-F5344CB8AC3E}">
        <p14:creationId xmlns:p14="http://schemas.microsoft.com/office/powerpoint/2010/main" val="2508848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ADE35A-F39F-4564-9D00-2D164CCB5500}"/>
              </a:ext>
            </a:extLst>
          </p:cNvPr>
          <p:cNvPicPr>
            <a:picLocks noChangeAspect="1"/>
          </p:cNvPicPr>
          <p:nvPr/>
        </p:nvPicPr>
        <p:blipFill>
          <a:blip r:embed="rId2"/>
          <a:stretch>
            <a:fillRect/>
          </a:stretch>
        </p:blipFill>
        <p:spPr>
          <a:xfrm>
            <a:off x="1312415" y="872263"/>
            <a:ext cx="6519169" cy="5113473"/>
          </a:xfrm>
          <a:prstGeom prst="rect">
            <a:avLst/>
          </a:prstGeom>
        </p:spPr>
      </p:pic>
    </p:spTree>
    <p:extLst>
      <p:ext uri="{BB962C8B-B14F-4D97-AF65-F5344CB8AC3E}">
        <p14:creationId xmlns:p14="http://schemas.microsoft.com/office/powerpoint/2010/main" val="3562108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32960E-F391-4D71-A608-E6A3190EF4DA}"/>
              </a:ext>
            </a:extLst>
          </p:cNvPr>
          <p:cNvSpPr>
            <a:spLocks noGrp="1"/>
          </p:cNvSpPr>
          <p:nvPr>
            <p:ph idx="1"/>
          </p:nvPr>
        </p:nvSpPr>
        <p:spPr>
          <a:xfrm>
            <a:off x="68580" y="812800"/>
            <a:ext cx="9006840" cy="5186680"/>
          </a:xfrm>
        </p:spPr>
        <p:txBody>
          <a:bodyPr>
            <a:normAutofit/>
          </a:bodyPr>
          <a:lstStyle/>
          <a:p>
            <a:pPr marL="0" indent="0">
              <a:buNone/>
            </a:pPr>
            <a:r>
              <a:rPr lang="en-GB" b="1" i="0" dirty="0">
                <a:solidFill>
                  <a:srgbClr val="0F1419"/>
                </a:solidFill>
                <a:effectLst/>
                <a:latin typeface="-apple-system"/>
              </a:rPr>
              <a:t>“Masking Is Life”: Experiences of Masking in Autistic and </a:t>
            </a:r>
            <a:r>
              <a:rPr lang="en-GB" b="1" i="0" dirty="0" err="1">
                <a:solidFill>
                  <a:srgbClr val="0F1419"/>
                </a:solidFill>
                <a:effectLst/>
                <a:latin typeface="-apple-system"/>
              </a:rPr>
              <a:t>Nonautistic</a:t>
            </a:r>
            <a:r>
              <a:rPr lang="en-GB" b="1" i="0" dirty="0">
                <a:solidFill>
                  <a:srgbClr val="0F1419"/>
                </a:solidFill>
                <a:effectLst/>
                <a:latin typeface="-apple-system"/>
              </a:rPr>
              <a:t> Adults. Autism in Adulthood</a:t>
            </a:r>
          </a:p>
          <a:p>
            <a:pPr marL="0" indent="0">
              <a:buNone/>
            </a:pPr>
            <a:r>
              <a:rPr lang="en-GB" dirty="0">
                <a:hlinkClick r:id="rId2"/>
              </a:rPr>
              <a:t>www.liebertpub.com/doi/10.1089/aut.2020.0083</a:t>
            </a:r>
            <a:endParaRPr lang="en-GB" dirty="0"/>
          </a:p>
          <a:p>
            <a:pPr marL="0" indent="0">
              <a:buNone/>
            </a:pPr>
            <a:endParaRPr lang="en-GB" dirty="0"/>
          </a:p>
          <a:p>
            <a:pPr marL="0" indent="0">
              <a:buNone/>
            </a:pPr>
            <a:r>
              <a:rPr lang="en-GB" b="1" i="0" dirty="0">
                <a:effectLst/>
                <a:latin typeface="MuseoSans"/>
              </a:rPr>
              <a:t>Double Empathy: Why Autistic People Are Often Misunderstood</a:t>
            </a:r>
          </a:p>
          <a:p>
            <a:pPr marL="0" indent="0">
              <a:buNone/>
            </a:pPr>
            <a:r>
              <a:rPr lang="en-GB" dirty="0">
                <a:hlinkClick r:id="rId3"/>
              </a:rPr>
              <a:t>Double Empathy: Why Autistic People Are Often Misunderstood · Frontiers for Young Minds (frontiersin.org)</a:t>
            </a:r>
            <a:r>
              <a:rPr lang="en-GB" dirty="0"/>
              <a:t> </a:t>
            </a:r>
          </a:p>
          <a:p>
            <a:pPr marL="0" indent="0">
              <a:buNone/>
            </a:pPr>
            <a:endParaRPr lang="en-GB" dirty="0"/>
          </a:p>
        </p:txBody>
      </p:sp>
    </p:spTree>
    <p:extLst>
      <p:ext uri="{BB962C8B-B14F-4D97-AF65-F5344CB8AC3E}">
        <p14:creationId xmlns:p14="http://schemas.microsoft.com/office/powerpoint/2010/main" val="4141781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1 - Autistic and non-autistic people can find it difficult to understand each other.">
            <a:extLst>
              <a:ext uri="{FF2B5EF4-FFF2-40B4-BE49-F238E27FC236}">
                <a16:creationId xmlns:a16="http://schemas.microsoft.com/office/drawing/2014/main" id="{878435C3-2353-4733-9F0F-9AA462639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96" y="690880"/>
            <a:ext cx="9064808" cy="5364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458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286795" y="1150070"/>
            <a:ext cx="8564973" cy="4403825"/>
          </a:xfrm>
        </p:spPr>
        <p:txBody>
          <a:bodyPr vert="horz">
            <a:noAutofit/>
          </a:bodyPr>
          <a:lstStyle/>
          <a:p>
            <a:pPr marL="285750" indent="-285750"/>
            <a:r>
              <a:rPr lang="en-US" sz="2500" dirty="0"/>
              <a:t>It is our coping responses that determine how we adapt to stress.</a:t>
            </a:r>
          </a:p>
          <a:p>
            <a:pPr>
              <a:buNone/>
            </a:pPr>
            <a:endParaRPr lang="en-US" sz="2000" dirty="0"/>
          </a:p>
          <a:p>
            <a:pPr marL="285750" indent="-285750"/>
            <a:r>
              <a:rPr lang="en-US" sz="2500" dirty="0"/>
              <a:t>Many young people have very few 'coping tools’. </a:t>
            </a:r>
          </a:p>
          <a:p>
            <a:pPr marL="285750" indent="-285750"/>
            <a:endParaRPr lang="en-US" sz="2000" dirty="0"/>
          </a:p>
          <a:p>
            <a:pPr marL="285750" indent="-285750"/>
            <a:r>
              <a:rPr lang="en-US" sz="2500" dirty="0"/>
              <a:t>Some restricted or repetitive behaviours may have very real and vital coping functions. </a:t>
            </a:r>
          </a:p>
          <a:p>
            <a:pPr marL="0" indent="0">
              <a:buNone/>
            </a:pPr>
            <a:endParaRPr lang="en-US" sz="2000" dirty="0"/>
          </a:p>
          <a:p>
            <a:pPr marL="285750" indent="-285750"/>
            <a:r>
              <a:rPr lang="en-US" sz="2500" dirty="0"/>
              <a:t>For example, a person may engage in stereotyped movements which help them to regulate their arousal (McDonnell and Gayson, 2014). </a:t>
            </a:r>
            <a:endParaRPr lang="en-GB" sz="2500" dirty="0"/>
          </a:p>
          <a:p>
            <a:endParaRPr lang="en-GB" sz="2500" dirty="0"/>
          </a:p>
        </p:txBody>
      </p:sp>
      <p:sp>
        <p:nvSpPr>
          <p:cNvPr id="8" name="Title 2">
            <a:extLst>
              <a:ext uri="{FF2B5EF4-FFF2-40B4-BE49-F238E27FC236}">
                <a16:creationId xmlns:a16="http://schemas.microsoft.com/office/drawing/2014/main" id="{CE89EE96-CA13-4C48-A19D-D8207BB228FE}"/>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spTree>
    <p:extLst>
      <p:ext uri="{BB962C8B-B14F-4D97-AF65-F5344CB8AC3E}">
        <p14:creationId xmlns:p14="http://schemas.microsoft.com/office/powerpoint/2010/main" val="602879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78258E-567D-897C-8AAF-1A3E4209CFC9}"/>
              </a:ext>
            </a:extLst>
          </p:cNvPr>
          <p:cNvPicPr>
            <a:picLocks noChangeAspect="1"/>
          </p:cNvPicPr>
          <p:nvPr/>
        </p:nvPicPr>
        <p:blipFill>
          <a:blip r:embed="rId2"/>
          <a:stretch>
            <a:fillRect/>
          </a:stretch>
        </p:blipFill>
        <p:spPr>
          <a:xfrm>
            <a:off x="1877884" y="78658"/>
            <a:ext cx="5388232" cy="6036240"/>
          </a:xfrm>
          <a:prstGeom prst="rect">
            <a:avLst/>
          </a:prstGeom>
        </p:spPr>
      </p:pic>
    </p:spTree>
    <p:extLst>
      <p:ext uri="{BB962C8B-B14F-4D97-AF65-F5344CB8AC3E}">
        <p14:creationId xmlns:p14="http://schemas.microsoft.com/office/powerpoint/2010/main" val="3593880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254524" y="1286867"/>
            <a:ext cx="8814062" cy="4845376"/>
          </a:xfrm>
        </p:spPr>
        <p:txBody>
          <a:bodyPr vert="horz">
            <a:normAutofit/>
          </a:bodyPr>
          <a:lstStyle/>
          <a:p>
            <a:pPr marL="285750" indent="-285750"/>
            <a:r>
              <a:rPr lang="en-US" sz="2500" dirty="0"/>
              <a:t>We therefore need to consider carefully our own perspectives on such behaviour.</a:t>
            </a:r>
          </a:p>
          <a:p>
            <a:pPr marL="0" indent="0">
              <a:buNone/>
            </a:pPr>
            <a:endParaRPr lang="en-US" sz="2000" dirty="0"/>
          </a:p>
          <a:p>
            <a:pPr marL="0" indent="0">
              <a:buNone/>
            </a:pPr>
            <a:endParaRPr lang="en-US" sz="2200" dirty="0"/>
          </a:p>
          <a:p>
            <a:pPr marL="285750" indent="-285750"/>
            <a:r>
              <a:rPr lang="en-US" sz="2500" dirty="0"/>
              <a:t>We wouldn’t remove a wheelchair or hearing aid from a student, yet we often deny young people their own coping mechanisms through unintended consequences of wider systems and policies.</a:t>
            </a:r>
          </a:p>
          <a:p>
            <a:pPr marL="285750" indent="-285750"/>
            <a:endParaRPr lang="en-US" sz="2500" dirty="0"/>
          </a:p>
          <a:p>
            <a:pPr marL="0" indent="0" algn="ctr">
              <a:buNone/>
            </a:pPr>
            <a:r>
              <a:rPr lang="en-GB" sz="2500" dirty="0">
                <a:hlinkClick r:id="rId2"/>
              </a:rPr>
              <a:t>www.youtube.com/watch?v=jTSsT8ixdrw</a:t>
            </a:r>
            <a:r>
              <a:rPr lang="en-GB" sz="2500" dirty="0"/>
              <a:t> </a:t>
            </a:r>
          </a:p>
          <a:p>
            <a:pPr marL="0" indent="0">
              <a:buNone/>
            </a:pPr>
            <a:endParaRPr lang="en-GB" dirty="0"/>
          </a:p>
        </p:txBody>
      </p:sp>
      <p:sp>
        <p:nvSpPr>
          <p:cNvPr id="8" name="Title 2">
            <a:extLst>
              <a:ext uri="{FF2B5EF4-FFF2-40B4-BE49-F238E27FC236}">
                <a16:creationId xmlns:a16="http://schemas.microsoft.com/office/drawing/2014/main" id="{82CD237E-6A45-452A-A7A8-05597EA9CEE5}"/>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spTree>
    <p:extLst>
      <p:ext uri="{BB962C8B-B14F-4D97-AF65-F5344CB8AC3E}">
        <p14:creationId xmlns:p14="http://schemas.microsoft.com/office/powerpoint/2010/main" val="100066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5BA0BB3-ED00-4188-A73B-F0774B5DAC0F}"/>
              </a:ext>
            </a:extLst>
          </p:cNvPr>
          <p:cNvSpPr>
            <a:spLocks noGrp="1"/>
          </p:cNvSpPr>
          <p:nvPr>
            <p:ph idx="1"/>
          </p:nvPr>
        </p:nvSpPr>
        <p:spPr>
          <a:xfrm>
            <a:off x="498912" y="1323075"/>
            <a:ext cx="7913790" cy="3803372"/>
          </a:xfrm>
        </p:spPr>
        <p:txBody>
          <a:bodyPr vert="horz">
            <a:normAutofit/>
          </a:bodyPr>
          <a:lstStyle/>
          <a:p>
            <a:pPr>
              <a:buNone/>
            </a:pPr>
            <a:r>
              <a:rPr lang="en-GB" sz="2800" dirty="0"/>
              <a:t>	‘In essence, stable wellbeing is when individuals have the psychological, social and physical resources they need to meet a particular psychological, social and/or physical challenge. When individuals have more challenges than resources, the see-saw dips, along with their wellbeing, and vice-versa.’  </a:t>
            </a:r>
          </a:p>
          <a:p>
            <a:pPr algn="r">
              <a:buNone/>
            </a:pPr>
            <a:r>
              <a:rPr lang="en-GB" sz="2800" dirty="0"/>
              <a:t>(Dodge et al, 2012, p 230)</a:t>
            </a:r>
          </a:p>
        </p:txBody>
      </p:sp>
      <p:sp>
        <p:nvSpPr>
          <p:cNvPr id="6" name="Title 2">
            <a:extLst>
              <a:ext uri="{FF2B5EF4-FFF2-40B4-BE49-F238E27FC236}">
                <a16:creationId xmlns:a16="http://schemas.microsoft.com/office/drawing/2014/main" id="{9E6DA654-746B-4E40-9D08-9D26158D0934}"/>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spTree>
    <p:extLst>
      <p:ext uri="{BB962C8B-B14F-4D97-AF65-F5344CB8AC3E}">
        <p14:creationId xmlns:p14="http://schemas.microsoft.com/office/powerpoint/2010/main" val="950345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57BE9B-BA0F-4F32-829A-ED04AD3678D2}"/>
              </a:ext>
            </a:extLst>
          </p:cNvPr>
          <p:cNvPicPr>
            <a:picLocks noChangeAspect="1"/>
          </p:cNvPicPr>
          <p:nvPr/>
        </p:nvPicPr>
        <p:blipFill rotWithShape="1">
          <a:blip r:embed="rId2"/>
          <a:srcRect t="6210" b="7085"/>
          <a:stretch/>
        </p:blipFill>
        <p:spPr>
          <a:xfrm>
            <a:off x="1379465" y="1034597"/>
            <a:ext cx="6385070" cy="4788806"/>
          </a:xfrm>
          <a:prstGeom prst="rect">
            <a:avLst/>
          </a:prstGeom>
        </p:spPr>
      </p:pic>
      <p:sp>
        <p:nvSpPr>
          <p:cNvPr id="3" name="Rectangle 2">
            <a:extLst>
              <a:ext uri="{FF2B5EF4-FFF2-40B4-BE49-F238E27FC236}">
                <a16:creationId xmlns:a16="http://schemas.microsoft.com/office/drawing/2014/main" id="{D4EB9FA4-5D80-48C3-8FB9-968667AA7D4A}"/>
              </a:ext>
            </a:extLst>
          </p:cNvPr>
          <p:cNvSpPr/>
          <p:nvPr/>
        </p:nvSpPr>
        <p:spPr>
          <a:xfrm>
            <a:off x="2784203" y="52520"/>
            <a:ext cx="3575594" cy="553998"/>
          </a:xfrm>
          <a:prstGeom prst="rect">
            <a:avLst/>
          </a:prstGeom>
        </p:spPr>
        <p:txBody>
          <a:bodyPr wrap="none">
            <a:spAutoFit/>
          </a:bodyPr>
          <a:lstStyle/>
          <a:p>
            <a:pPr lvl="0"/>
            <a:r>
              <a:rPr lang="en-GB" sz="3000" b="1" dirty="0">
                <a:solidFill>
                  <a:prstClr val="white"/>
                </a:solidFill>
              </a:rPr>
              <a:t>Understanding Stress</a:t>
            </a:r>
          </a:p>
        </p:txBody>
      </p:sp>
    </p:spTree>
    <p:extLst>
      <p:ext uri="{BB962C8B-B14F-4D97-AF65-F5344CB8AC3E}">
        <p14:creationId xmlns:p14="http://schemas.microsoft.com/office/powerpoint/2010/main" val="1524380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B65E3F-6FED-4D52-BE8E-F4921277B233}"/>
              </a:ext>
            </a:extLst>
          </p:cNvPr>
          <p:cNvSpPr>
            <a:spLocks noGrp="1"/>
          </p:cNvSpPr>
          <p:nvPr>
            <p:ph type="title"/>
          </p:nvPr>
        </p:nvSpPr>
        <p:spPr>
          <a:xfrm>
            <a:off x="1119433" y="31569"/>
            <a:ext cx="6716598" cy="677469"/>
          </a:xfrm>
        </p:spPr>
        <p:txBody>
          <a:bodyPr vert="horz">
            <a:normAutofit/>
          </a:bodyPr>
          <a:lstStyle/>
          <a:p>
            <a:r>
              <a:rPr lang="en-GB" sz="3000" b="1" dirty="0">
                <a:solidFill>
                  <a:schemeClr val="bg1"/>
                </a:solidFill>
              </a:rPr>
              <a:t>Combating Stress Pro-actively</a:t>
            </a:r>
          </a:p>
        </p:txBody>
      </p:sp>
      <p:sp>
        <p:nvSpPr>
          <p:cNvPr id="4" name="Content Placeholder 3">
            <a:extLst>
              <a:ext uri="{FF2B5EF4-FFF2-40B4-BE49-F238E27FC236}">
                <a16:creationId xmlns:a16="http://schemas.microsoft.com/office/drawing/2014/main" id="{01B46F02-5C68-455A-A6F5-64DEE875A454}"/>
              </a:ext>
            </a:extLst>
          </p:cNvPr>
          <p:cNvSpPr>
            <a:spLocks noGrp="1"/>
          </p:cNvSpPr>
          <p:nvPr>
            <p:ph idx="1"/>
          </p:nvPr>
        </p:nvSpPr>
        <p:spPr>
          <a:xfrm>
            <a:off x="282810" y="1066408"/>
            <a:ext cx="8578380" cy="4725184"/>
          </a:xfrm>
        </p:spPr>
        <p:txBody>
          <a:bodyPr vert="horz">
            <a:noAutofit/>
          </a:bodyPr>
          <a:lstStyle/>
          <a:p>
            <a:pPr>
              <a:buNone/>
            </a:pPr>
            <a:r>
              <a:rPr lang="en-GB" sz="2500" dirty="0"/>
              <a:t>Individual Exercise</a:t>
            </a:r>
          </a:p>
          <a:p>
            <a:pPr>
              <a:buNone/>
            </a:pPr>
            <a:endParaRPr lang="en-GB" sz="2500" dirty="0"/>
          </a:p>
          <a:p>
            <a:pPr>
              <a:buNone/>
            </a:pPr>
            <a:r>
              <a:rPr lang="en-GB" sz="2500" dirty="0"/>
              <a:t>Individually, consider the following three things: </a:t>
            </a:r>
          </a:p>
          <a:p>
            <a:pPr>
              <a:buNone/>
            </a:pPr>
            <a:endParaRPr lang="en-GB" sz="2500" dirty="0"/>
          </a:p>
          <a:p>
            <a:pPr marL="457200" indent="-457200">
              <a:buFont typeface="+mj-lt"/>
              <a:buAutoNum type="arabicParenR"/>
            </a:pPr>
            <a:r>
              <a:rPr lang="en-GB" sz="2500" dirty="0"/>
              <a:t>What coping strategies do you use in your own life?</a:t>
            </a:r>
          </a:p>
          <a:p>
            <a:pPr marL="457200" indent="-457200">
              <a:buFont typeface="+mj-lt"/>
              <a:buAutoNum type="arabicParenR"/>
            </a:pPr>
            <a:r>
              <a:rPr lang="en-GB" sz="2500" dirty="0"/>
              <a:t>Identify some coping strategies you have seen pupils use.</a:t>
            </a:r>
          </a:p>
          <a:p>
            <a:pPr marL="457200" indent="-457200">
              <a:buFont typeface="+mj-lt"/>
              <a:buAutoNum type="arabicParenR"/>
            </a:pPr>
            <a:r>
              <a:rPr lang="en-GB" sz="2500" dirty="0"/>
              <a:t>How could your setting implement these coping strategies as an inclusive part of the curriculum? </a:t>
            </a:r>
          </a:p>
        </p:txBody>
      </p:sp>
    </p:spTree>
    <p:extLst>
      <p:ext uri="{BB962C8B-B14F-4D97-AF65-F5344CB8AC3E}">
        <p14:creationId xmlns:p14="http://schemas.microsoft.com/office/powerpoint/2010/main" val="3256188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854638-0BDA-4183-932E-621E8EB0594B}"/>
              </a:ext>
            </a:extLst>
          </p:cNvPr>
          <p:cNvSpPr>
            <a:spLocks noGrp="1"/>
          </p:cNvSpPr>
          <p:nvPr>
            <p:ph type="title"/>
          </p:nvPr>
        </p:nvSpPr>
        <p:spPr>
          <a:xfrm>
            <a:off x="113122" y="-77832"/>
            <a:ext cx="8898903" cy="897963"/>
          </a:xfrm>
        </p:spPr>
        <p:txBody>
          <a:bodyPr vert="horz">
            <a:normAutofit/>
          </a:bodyPr>
          <a:lstStyle/>
          <a:p>
            <a:r>
              <a:rPr lang="en-GB" sz="3000" b="1" dirty="0">
                <a:solidFill>
                  <a:schemeClr val="bg1"/>
                </a:solidFill>
              </a:rPr>
              <a:t>Starting With Your Own Stress is Essential</a:t>
            </a:r>
          </a:p>
        </p:txBody>
      </p:sp>
      <p:sp>
        <p:nvSpPr>
          <p:cNvPr id="4" name="Content Placeholder 3">
            <a:extLst>
              <a:ext uri="{FF2B5EF4-FFF2-40B4-BE49-F238E27FC236}">
                <a16:creationId xmlns:a16="http://schemas.microsoft.com/office/drawing/2014/main" id="{D0188F75-DAD9-4E24-AEBB-482FE657BCD1}"/>
              </a:ext>
            </a:extLst>
          </p:cNvPr>
          <p:cNvSpPr>
            <a:spLocks noGrp="1"/>
          </p:cNvSpPr>
          <p:nvPr>
            <p:ph idx="1"/>
          </p:nvPr>
        </p:nvSpPr>
        <p:spPr>
          <a:xfrm>
            <a:off x="254524" y="1200907"/>
            <a:ext cx="8540684" cy="4417468"/>
          </a:xfrm>
        </p:spPr>
        <p:txBody>
          <a:bodyPr vert="horz">
            <a:normAutofit lnSpcReduction="10000"/>
          </a:bodyPr>
          <a:lstStyle/>
          <a:p>
            <a:pPr marL="0" indent="0">
              <a:buNone/>
            </a:pPr>
            <a:r>
              <a:rPr lang="en-GB" sz="2800" dirty="0"/>
              <a:t>Good arousal reduction strategies focus on our own arousal as well as our pupils/children/relatives.</a:t>
            </a:r>
          </a:p>
          <a:p>
            <a:pPr>
              <a:buNone/>
            </a:pPr>
            <a:endParaRPr lang="en-GB" sz="2800" dirty="0"/>
          </a:p>
          <a:p>
            <a:pPr>
              <a:buNone/>
            </a:pPr>
            <a:r>
              <a:rPr lang="en-GB" sz="2800" dirty="0"/>
              <a:t>Two (three) key aspects of arousal regulation include:</a:t>
            </a:r>
          </a:p>
          <a:p>
            <a:pPr>
              <a:buNone/>
            </a:pPr>
            <a:endParaRPr lang="en-GB" sz="2800" dirty="0"/>
          </a:p>
          <a:p>
            <a:pPr marL="800100" lvl="5" indent="-342900"/>
            <a:r>
              <a:rPr lang="en-GB" sz="2800" dirty="0"/>
              <a:t>(Mindfulness)</a:t>
            </a:r>
          </a:p>
          <a:p>
            <a:pPr marL="800100" lvl="5" indent="-342900"/>
            <a:r>
              <a:rPr lang="en-GB" sz="2800" dirty="0"/>
              <a:t>Increased cardiac exercise</a:t>
            </a:r>
          </a:p>
          <a:p>
            <a:pPr marL="800100" lvl="5" indent="-342900"/>
            <a:r>
              <a:rPr lang="en-GB" sz="2800" dirty="0"/>
              <a:t>Achieving and encouraging flow states 					(‘tune in’ and ‘tune out’) </a:t>
            </a:r>
          </a:p>
        </p:txBody>
      </p:sp>
    </p:spTree>
    <p:extLst>
      <p:ext uri="{BB962C8B-B14F-4D97-AF65-F5344CB8AC3E}">
        <p14:creationId xmlns:p14="http://schemas.microsoft.com/office/powerpoint/2010/main" val="1575139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F0CBEF-B9D0-42AC-9AB7-BF6AB252814C}"/>
              </a:ext>
            </a:extLst>
          </p:cNvPr>
          <p:cNvSpPr>
            <a:spLocks noGrp="1"/>
          </p:cNvSpPr>
          <p:nvPr>
            <p:ph type="title"/>
          </p:nvPr>
        </p:nvSpPr>
        <p:spPr>
          <a:xfrm>
            <a:off x="1431239" y="98351"/>
            <a:ext cx="6191968" cy="557799"/>
          </a:xfrm>
        </p:spPr>
        <p:txBody>
          <a:bodyPr vert="horz">
            <a:normAutofit/>
          </a:bodyPr>
          <a:lstStyle/>
          <a:p>
            <a:r>
              <a:rPr lang="en-GB" sz="3000" b="1" dirty="0">
                <a:solidFill>
                  <a:schemeClr val="bg1"/>
                </a:solidFill>
              </a:rPr>
              <a:t>Increased Cardiac Exercise</a:t>
            </a:r>
            <a:endParaRPr lang="en-GB" sz="3000" dirty="0">
              <a:solidFill>
                <a:schemeClr val="bg1"/>
              </a:solidFill>
            </a:endParaRPr>
          </a:p>
        </p:txBody>
      </p:sp>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240384" y="1083882"/>
            <a:ext cx="8663232" cy="4581427"/>
          </a:xfrm>
        </p:spPr>
        <p:txBody>
          <a:bodyPr vert="horz">
            <a:noAutofit/>
          </a:bodyPr>
          <a:lstStyle/>
          <a:p>
            <a:pPr marL="285750" indent="-285750"/>
            <a:r>
              <a:rPr lang="en-US" sz="2500" dirty="0"/>
              <a:t>Cardiac exercise is an important area to focus on.</a:t>
            </a:r>
          </a:p>
          <a:p>
            <a:pPr>
              <a:buNone/>
            </a:pPr>
            <a:endParaRPr lang="en-US" sz="1800" dirty="0"/>
          </a:p>
          <a:p>
            <a:pPr marL="285750" indent="-285750"/>
            <a:r>
              <a:rPr lang="en-US" sz="2500" dirty="0"/>
              <a:t>Exercise can serve a de-arousing function (McDonnell et al, 2015).</a:t>
            </a:r>
            <a:endParaRPr lang="en-GB" sz="2500" dirty="0"/>
          </a:p>
          <a:p>
            <a:pPr>
              <a:buNone/>
            </a:pPr>
            <a:endParaRPr lang="en-GB" sz="1800" dirty="0"/>
          </a:p>
          <a:p>
            <a:pPr marL="285750" indent="-285750"/>
            <a:r>
              <a:rPr lang="en-US" sz="2500" dirty="0"/>
              <a:t>There is a growing body of literature that suggests links between cardiac exercise (Kohl &amp; Cook, 2013) and stress.  </a:t>
            </a:r>
          </a:p>
          <a:p>
            <a:pPr marL="0" indent="0">
              <a:buNone/>
            </a:pPr>
            <a:endParaRPr lang="en-US" sz="1800" dirty="0"/>
          </a:p>
          <a:p>
            <a:pPr marL="285750" indent="-285750"/>
            <a:r>
              <a:rPr lang="en-US" sz="2500" dirty="0"/>
              <a:t>We do not fully understand the complex mechanisms that lead to these results (Donnelly et al, 2016); however, the evidence suggests that mathematics and reading are the academic activities that are most influenced by physical activity. </a:t>
            </a:r>
            <a:endParaRPr lang="en-GB" sz="2500" dirty="0"/>
          </a:p>
          <a:p>
            <a:endParaRPr lang="en-GB" sz="2500" dirty="0"/>
          </a:p>
        </p:txBody>
      </p:sp>
    </p:spTree>
    <p:extLst>
      <p:ext uri="{BB962C8B-B14F-4D97-AF65-F5344CB8AC3E}">
        <p14:creationId xmlns:p14="http://schemas.microsoft.com/office/powerpoint/2010/main" val="595032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570B2-942E-DA24-9533-CFE355162A57}"/>
              </a:ext>
            </a:extLst>
          </p:cNvPr>
          <p:cNvSpPr>
            <a:spLocks noGrp="1"/>
          </p:cNvSpPr>
          <p:nvPr>
            <p:ph type="title"/>
          </p:nvPr>
        </p:nvSpPr>
        <p:spPr>
          <a:xfrm>
            <a:off x="457200" y="-147411"/>
            <a:ext cx="8229600" cy="890133"/>
          </a:xfrm>
        </p:spPr>
        <p:txBody>
          <a:bodyPr>
            <a:normAutofit/>
          </a:bodyPr>
          <a:lstStyle/>
          <a:p>
            <a:r>
              <a:rPr lang="en-US" sz="4400" dirty="0">
                <a:solidFill>
                  <a:schemeClr val="bg1"/>
                </a:solidFill>
                <a:ea typeface="ＭＳ Ｐゴシック" pitchFamily="-65" charset="-128"/>
                <a:cs typeface="Arial"/>
              </a:rPr>
              <a:t>Movement / Exercise</a:t>
            </a:r>
            <a:endParaRPr lang="en-GB" dirty="0">
              <a:solidFill>
                <a:schemeClr val="bg1"/>
              </a:solidFill>
            </a:endParaRPr>
          </a:p>
        </p:txBody>
      </p:sp>
      <p:sp>
        <p:nvSpPr>
          <p:cNvPr id="3" name="Content Placeholder 2">
            <a:extLst>
              <a:ext uri="{FF2B5EF4-FFF2-40B4-BE49-F238E27FC236}">
                <a16:creationId xmlns:a16="http://schemas.microsoft.com/office/drawing/2014/main" id="{82B8A459-C16A-D11B-1F53-67F211AA870F}"/>
              </a:ext>
            </a:extLst>
          </p:cNvPr>
          <p:cNvSpPr>
            <a:spLocks noGrp="1"/>
          </p:cNvSpPr>
          <p:nvPr>
            <p:ph idx="1"/>
          </p:nvPr>
        </p:nvSpPr>
        <p:spPr>
          <a:xfrm>
            <a:off x="228599" y="775378"/>
            <a:ext cx="8795657" cy="5331508"/>
          </a:xfrm>
        </p:spPr>
        <p:txBody>
          <a:bodyPr>
            <a:normAutofit fontScale="92500" lnSpcReduction="20000"/>
          </a:bodyPr>
          <a:lstStyle/>
          <a:p>
            <a:pPr marL="0" indent="0">
              <a:buNone/>
            </a:pPr>
            <a:r>
              <a:rPr lang="en-GB" b="0" i="0" dirty="0">
                <a:solidFill>
                  <a:srgbClr val="242424"/>
                </a:solidFill>
                <a:effectLst/>
                <a:highlight>
                  <a:srgbClr val="FFFFFF"/>
                </a:highlight>
                <a:latin typeface="UICTFontTextStyleBody"/>
              </a:rPr>
              <a:t>There are many studies which demonstrate that regular cardiac exercise is positive for our physical health, being associated with a lower risk of heart failure and increased well-being. </a:t>
            </a:r>
          </a:p>
          <a:p>
            <a:pPr marL="0" indent="0">
              <a:buNone/>
            </a:pPr>
            <a:endParaRPr lang="en-GB" b="0" i="0" dirty="0">
              <a:solidFill>
                <a:srgbClr val="242424"/>
              </a:solidFill>
              <a:effectLst/>
              <a:highlight>
                <a:srgbClr val="FFFFFF"/>
              </a:highlight>
              <a:latin typeface="UICTFontTextStyleBody"/>
            </a:endParaRPr>
          </a:p>
          <a:p>
            <a:pPr marL="0" indent="0">
              <a:buNone/>
            </a:pPr>
            <a:r>
              <a:rPr lang="en-GB" b="0" i="0" dirty="0">
                <a:solidFill>
                  <a:srgbClr val="242424"/>
                </a:solidFill>
                <a:effectLst/>
                <a:highlight>
                  <a:srgbClr val="FFFFFF"/>
                </a:highlight>
                <a:latin typeface="UICTFontTextStyleBody"/>
              </a:rPr>
              <a:t>Aerobic exercise can also have a positive impact on cognitive functioning for children in classrooms. </a:t>
            </a:r>
          </a:p>
          <a:p>
            <a:pPr marL="0" indent="0">
              <a:buNone/>
            </a:pPr>
            <a:endParaRPr lang="en-GB" dirty="0">
              <a:solidFill>
                <a:srgbClr val="242424"/>
              </a:solidFill>
              <a:highlight>
                <a:srgbClr val="FFFFFF"/>
              </a:highlight>
              <a:latin typeface="UICTFontTextStyleBody"/>
            </a:endParaRPr>
          </a:p>
          <a:p>
            <a:pPr marL="0" indent="0">
              <a:buNone/>
            </a:pPr>
            <a:r>
              <a:rPr lang="en-GB" b="0" i="0" dirty="0" err="1">
                <a:solidFill>
                  <a:srgbClr val="242424"/>
                </a:solidFill>
                <a:effectLst/>
                <a:highlight>
                  <a:srgbClr val="FFFFFF"/>
                </a:highlight>
                <a:latin typeface="UICTFontTextStyleBody"/>
              </a:rPr>
              <a:t>Bidzan-Bluma</a:t>
            </a:r>
            <a:r>
              <a:rPr lang="en-GB" b="0" i="0" dirty="0">
                <a:solidFill>
                  <a:srgbClr val="242424"/>
                </a:solidFill>
                <a:effectLst/>
                <a:highlight>
                  <a:srgbClr val="FFFFFF"/>
                </a:highlight>
                <a:latin typeface="UICTFontTextStyleBody"/>
              </a:rPr>
              <a:t>, I. &amp; </a:t>
            </a:r>
            <a:r>
              <a:rPr lang="en-GB" b="0" i="0" dirty="0" err="1">
                <a:solidFill>
                  <a:srgbClr val="242424"/>
                </a:solidFill>
                <a:effectLst/>
                <a:highlight>
                  <a:srgbClr val="FFFFFF"/>
                </a:highlight>
                <a:latin typeface="UICTFontTextStyleBody"/>
              </a:rPr>
              <a:t>Lipowska</a:t>
            </a:r>
            <a:r>
              <a:rPr lang="en-GB" b="0" i="0" dirty="0">
                <a:solidFill>
                  <a:srgbClr val="242424"/>
                </a:solidFill>
                <a:effectLst/>
                <a:highlight>
                  <a:srgbClr val="FFFFFF"/>
                </a:highlight>
                <a:latin typeface="UICTFontTextStyleBody"/>
              </a:rPr>
              <a:t>, M. (2018). Physical Activity and Cognitive Functioning of Children: A Systematic Review. </a:t>
            </a:r>
            <a:r>
              <a:rPr lang="en-GB" b="0" i="1" dirty="0">
                <a:solidFill>
                  <a:srgbClr val="242424"/>
                </a:solidFill>
                <a:effectLst/>
                <a:highlight>
                  <a:srgbClr val="FFFFFF"/>
                </a:highlight>
                <a:latin typeface="UICTFontTextStyleItalicBody"/>
              </a:rPr>
              <a:t>International Journal of Environmental Research and Public Health, </a:t>
            </a:r>
            <a:r>
              <a:rPr lang="en-GB" b="0" i="0" dirty="0">
                <a:solidFill>
                  <a:srgbClr val="242424"/>
                </a:solidFill>
                <a:effectLst/>
                <a:highlight>
                  <a:srgbClr val="FFFFFF"/>
                </a:highlight>
                <a:latin typeface="UICTFontTextStyleBody"/>
              </a:rPr>
              <a:t>15(4), 800.</a:t>
            </a:r>
            <a:endParaRPr lang="en-GB" dirty="0"/>
          </a:p>
        </p:txBody>
      </p:sp>
    </p:spTree>
    <p:extLst>
      <p:ext uri="{BB962C8B-B14F-4D97-AF65-F5344CB8AC3E}">
        <p14:creationId xmlns:p14="http://schemas.microsoft.com/office/powerpoint/2010/main" val="221188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570B2-942E-DA24-9533-CFE355162A57}"/>
              </a:ext>
            </a:extLst>
          </p:cNvPr>
          <p:cNvSpPr>
            <a:spLocks noGrp="1"/>
          </p:cNvSpPr>
          <p:nvPr>
            <p:ph type="title"/>
          </p:nvPr>
        </p:nvSpPr>
        <p:spPr>
          <a:xfrm>
            <a:off x="457200" y="-147411"/>
            <a:ext cx="8229600" cy="890133"/>
          </a:xfrm>
        </p:spPr>
        <p:txBody>
          <a:bodyPr>
            <a:normAutofit/>
          </a:bodyPr>
          <a:lstStyle/>
          <a:p>
            <a:r>
              <a:rPr lang="en-US" sz="4400" dirty="0">
                <a:solidFill>
                  <a:schemeClr val="bg1"/>
                </a:solidFill>
                <a:ea typeface="ＭＳ Ｐゴシック" pitchFamily="-65" charset="-128"/>
                <a:cs typeface="Arial"/>
              </a:rPr>
              <a:t>Movement / Exercise</a:t>
            </a:r>
            <a:endParaRPr lang="en-GB" dirty="0">
              <a:solidFill>
                <a:schemeClr val="bg1"/>
              </a:solidFill>
            </a:endParaRPr>
          </a:p>
        </p:txBody>
      </p:sp>
      <p:sp>
        <p:nvSpPr>
          <p:cNvPr id="3" name="Content Placeholder 2">
            <a:extLst>
              <a:ext uri="{FF2B5EF4-FFF2-40B4-BE49-F238E27FC236}">
                <a16:creationId xmlns:a16="http://schemas.microsoft.com/office/drawing/2014/main" id="{82B8A459-C16A-D11B-1F53-67F211AA870F}"/>
              </a:ext>
            </a:extLst>
          </p:cNvPr>
          <p:cNvSpPr>
            <a:spLocks noGrp="1"/>
          </p:cNvSpPr>
          <p:nvPr>
            <p:ph idx="1"/>
          </p:nvPr>
        </p:nvSpPr>
        <p:spPr>
          <a:xfrm>
            <a:off x="174171" y="927778"/>
            <a:ext cx="8795657" cy="5331508"/>
          </a:xfrm>
        </p:spPr>
        <p:txBody>
          <a:bodyPr>
            <a:normAutofit/>
          </a:bodyPr>
          <a:lstStyle/>
          <a:p>
            <a:pPr marL="0" indent="0">
              <a:buNone/>
            </a:pPr>
            <a:r>
              <a:rPr lang="en-GB" b="0" i="0" dirty="0">
                <a:solidFill>
                  <a:srgbClr val="242424"/>
                </a:solidFill>
                <a:effectLst/>
                <a:highlight>
                  <a:srgbClr val="FFFFFF"/>
                </a:highlight>
                <a:latin typeface="UICTFontTextStyleBody"/>
              </a:rPr>
              <a:t>Cardiac exercise can produce positive physiological changes in relatively short periods of time, such as reducing levels of the stress hormone cortisol. </a:t>
            </a:r>
          </a:p>
          <a:p>
            <a:pPr marL="0" indent="0">
              <a:buNone/>
            </a:pPr>
            <a:endParaRPr lang="en-GB" b="0" i="0" dirty="0">
              <a:solidFill>
                <a:srgbClr val="242424"/>
              </a:solidFill>
              <a:effectLst/>
              <a:highlight>
                <a:srgbClr val="FFFFFF"/>
              </a:highlight>
              <a:latin typeface="UICTFontTextStyleBody"/>
            </a:endParaRPr>
          </a:p>
          <a:p>
            <a:pPr marL="0" indent="0">
              <a:buNone/>
            </a:pPr>
            <a:r>
              <a:rPr lang="en-GB" b="0" i="0" dirty="0" err="1">
                <a:solidFill>
                  <a:srgbClr val="242424"/>
                </a:solidFill>
                <a:effectLst/>
                <a:highlight>
                  <a:srgbClr val="FFFFFF"/>
                </a:highlight>
                <a:latin typeface="UICTFontTextStyleBody"/>
              </a:rPr>
              <a:t>Alghadir</a:t>
            </a:r>
            <a:r>
              <a:rPr lang="en-GB" b="0" i="0" dirty="0">
                <a:solidFill>
                  <a:srgbClr val="242424"/>
                </a:solidFill>
                <a:effectLst/>
                <a:highlight>
                  <a:srgbClr val="FFFFFF"/>
                </a:highlight>
                <a:latin typeface="UICTFontTextStyleBody"/>
              </a:rPr>
              <a:t>, A. H., </a:t>
            </a:r>
            <a:r>
              <a:rPr lang="en-GB" b="0" i="0" dirty="0" err="1">
                <a:solidFill>
                  <a:srgbClr val="242424"/>
                </a:solidFill>
                <a:effectLst/>
                <a:highlight>
                  <a:srgbClr val="FFFFFF"/>
                </a:highlight>
                <a:latin typeface="UICTFontTextStyleBody"/>
              </a:rPr>
              <a:t>Gabr</a:t>
            </a:r>
            <a:r>
              <a:rPr lang="en-GB" b="0" i="0" dirty="0">
                <a:solidFill>
                  <a:srgbClr val="242424"/>
                </a:solidFill>
                <a:effectLst/>
                <a:highlight>
                  <a:srgbClr val="FFFFFF"/>
                </a:highlight>
                <a:latin typeface="UICTFontTextStyleBody"/>
              </a:rPr>
              <a:t>, S. A. &amp; Aly, F. A. (2015). The Effects of Four Weeks of Aerobic Training on Saliva Cortisol and Testosterone in Young Healthy Persons. </a:t>
            </a:r>
            <a:r>
              <a:rPr lang="en-GB" b="0" i="1" dirty="0">
                <a:solidFill>
                  <a:srgbClr val="242424"/>
                </a:solidFill>
                <a:effectLst/>
                <a:highlight>
                  <a:srgbClr val="FFFFFF"/>
                </a:highlight>
                <a:latin typeface="UICTFontTextStyleItalicBody"/>
              </a:rPr>
              <a:t>Journal of Physical Therapy Science</a:t>
            </a:r>
            <a:r>
              <a:rPr lang="en-GB" b="0" i="0" dirty="0">
                <a:solidFill>
                  <a:srgbClr val="242424"/>
                </a:solidFill>
                <a:effectLst/>
                <a:highlight>
                  <a:srgbClr val="FFFFFF"/>
                </a:highlight>
                <a:latin typeface="UICTFontTextStyleBody"/>
              </a:rPr>
              <a:t>, 27(7), 2029-2033.  </a:t>
            </a:r>
            <a:endParaRPr lang="en-GB" dirty="0"/>
          </a:p>
        </p:txBody>
      </p:sp>
    </p:spTree>
    <p:extLst>
      <p:ext uri="{BB962C8B-B14F-4D97-AF65-F5344CB8AC3E}">
        <p14:creationId xmlns:p14="http://schemas.microsoft.com/office/powerpoint/2010/main" val="159918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6e5c9de27846b25a941">
            <a:extLst>
              <a:ext uri="{FF2B5EF4-FFF2-40B4-BE49-F238E27FC236}">
                <a16:creationId xmlns:a16="http://schemas.microsoft.com/office/drawing/2014/main" id="{3182A672-1FE8-4408-A259-52B02A03C70C}"/>
              </a:ext>
            </a:extLst>
          </p:cNvPr>
          <p:cNvPicPr/>
          <p:nvPr/>
        </p:nvPicPr>
        <p:blipFill rotWithShape="1">
          <a:blip r:embed="rId2" r:link="rId3">
            <a:extLst>
              <a:ext uri="{28A0092B-C50C-407E-A947-70E740481C1C}">
                <a14:useLocalDpi xmlns:a14="http://schemas.microsoft.com/office/drawing/2010/main" val="0"/>
              </a:ext>
            </a:extLst>
          </a:blip>
          <a:srcRect/>
          <a:stretch>
            <a:fillRect/>
          </a:stretch>
        </p:blipFill>
        <p:spPr bwMode="auto">
          <a:xfrm>
            <a:off x="1267904" y="954468"/>
            <a:ext cx="6608191" cy="4949063"/>
          </a:xfrm>
          <a:prstGeom prst="rect">
            <a:avLst/>
          </a:prstGeom>
          <a:noFill/>
        </p:spPr>
      </p:pic>
      <p:pic>
        <p:nvPicPr>
          <p:cNvPr id="2" name="Picture 1">
            <a:extLst>
              <a:ext uri="{FF2B5EF4-FFF2-40B4-BE49-F238E27FC236}">
                <a16:creationId xmlns:a16="http://schemas.microsoft.com/office/drawing/2014/main" id="{5D64720C-2B06-477E-AB35-1A94D465DBD9}"/>
              </a:ext>
            </a:extLst>
          </p:cNvPr>
          <p:cNvPicPr>
            <a:picLocks noChangeAspect="1"/>
          </p:cNvPicPr>
          <p:nvPr/>
        </p:nvPicPr>
        <p:blipFill>
          <a:blip r:embed="rId4"/>
          <a:stretch>
            <a:fillRect/>
          </a:stretch>
        </p:blipFill>
        <p:spPr>
          <a:xfrm>
            <a:off x="1474962" y="0"/>
            <a:ext cx="6194073" cy="816935"/>
          </a:xfrm>
          <a:prstGeom prst="rect">
            <a:avLst/>
          </a:prstGeom>
        </p:spPr>
      </p:pic>
    </p:spTree>
    <p:extLst>
      <p:ext uri="{BB962C8B-B14F-4D97-AF65-F5344CB8AC3E}">
        <p14:creationId xmlns:p14="http://schemas.microsoft.com/office/powerpoint/2010/main" val="3920514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51FBC-33E0-4F5B-8C48-3851E332B350}"/>
              </a:ext>
            </a:extLst>
          </p:cNvPr>
          <p:cNvSpPr>
            <a:spLocks noGrp="1"/>
          </p:cNvSpPr>
          <p:nvPr>
            <p:ph idx="1"/>
          </p:nvPr>
        </p:nvSpPr>
        <p:spPr>
          <a:xfrm>
            <a:off x="226242" y="1114367"/>
            <a:ext cx="8757501" cy="4762650"/>
          </a:xfrm>
        </p:spPr>
        <p:txBody>
          <a:bodyPr vert="horz">
            <a:noAutofit/>
          </a:bodyPr>
          <a:lstStyle/>
          <a:p>
            <a:pPr>
              <a:buNone/>
            </a:pPr>
            <a:r>
              <a:rPr lang="en-GB" sz="2500" dirty="0"/>
              <a:t>Exercise can have powerful effects on learning and evidence</a:t>
            </a:r>
          </a:p>
          <a:p>
            <a:pPr>
              <a:buNone/>
            </a:pPr>
            <a:r>
              <a:rPr lang="en-GB" sz="2500" dirty="0"/>
              <a:t>suggests that the hour after exercise is an optimum time for</a:t>
            </a:r>
          </a:p>
          <a:p>
            <a:pPr>
              <a:buNone/>
            </a:pPr>
            <a:r>
              <a:rPr lang="en-GB" sz="2500" dirty="0"/>
              <a:t>learning. </a:t>
            </a:r>
          </a:p>
          <a:p>
            <a:pPr>
              <a:buNone/>
            </a:pPr>
            <a:endParaRPr lang="en-GB" sz="2000" dirty="0"/>
          </a:p>
          <a:p>
            <a:pPr>
              <a:buNone/>
            </a:pPr>
            <a:r>
              <a:rPr lang="en-GB" sz="2500" dirty="0"/>
              <a:t>Three key questions:</a:t>
            </a:r>
          </a:p>
          <a:p>
            <a:pPr>
              <a:buNone/>
            </a:pPr>
            <a:endParaRPr lang="en-GB" sz="2000" dirty="0"/>
          </a:p>
          <a:p>
            <a:pPr marL="285750" indent="-285750"/>
            <a:r>
              <a:rPr lang="en-GB" sz="2500" dirty="0"/>
              <a:t>How much cardiac exercise do you partake in in average week?</a:t>
            </a:r>
          </a:p>
          <a:p>
            <a:pPr marL="285750" indent="-285750"/>
            <a:r>
              <a:rPr lang="en-GB" sz="2500" dirty="0"/>
              <a:t>How much cardiac exercise do your students/children partake in in the average week?</a:t>
            </a:r>
          </a:p>
          <a:p>
            <a:pPr marL="285750" indent="-285750"/>
            <a:r>
              <a:rPr lang="en-GB" sz="2500" dirty="0"/>
              <a:t>How much short-term exercise is in your daily curriculum/home life?</a:t>
            </a:r>
          </a:p>
          <a:p>
            <a:endParaRPr lang="en-GB" sz="2500" dirty="0"/>
          </a:p>
        </p:txBody>
      </p:sp>
      <p:sp>
        <p:nvSpPr>
          <p:cNvPr id="7" name="Title 2">
            <a:extLst>
              <a:ext uri="{FF2B5EF4-FFF2-40B4-BE49-F238E27FC236}">
                <a16:creationId xmlns:a16="http://schemas.microsoft.com/office/drawing/2014/main" id="{2DA758A9-86A7-44E9-9323-62F35ABB3506}"/>
              </a:ext>
            </a:extLst>
          </p:cNvPr>
          <p:cNvSpPr txBox="1">
            <a:spLocks/>
          </p:cNvSpPr>
          <p:nvPr/>
        </p:nvSpPr>
        <p:spPr>
          <a:xfrm>
            <a:off x="1431239" y="-108155"/>
            <a:ext cx="6191968" cy="76430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Increased Cardiac exercise</a:t>
            </a:r>
            <a:endParaRPr kumimoji="0" lang="en-GB" sz="3000" b="0" i="0" u="none" strike="noStrike" kern="1200" cap="none" spc="0" normalizeH="0" baseline="0" noProof="0" dirty="0">
              <a:ln>
                <a:noFill/>
              </a:ln>
              <a:solidFill>
                <a:prstClr val="white"/>
              </a:solidFill>
              <a:effectLst/>
              <a:uLnTx/>
              <a:uFillTx/>
              <a:latin typeface="Calibri"/>
              <a:ea typeface="+mj-ea"/>
              <a:cs typeface="+mj-cs"/>
            </a:endParaRPr>
          </a:p>
        </p:txBody>
      </p:sp>
    </p:spTree>
    <p:extLst>
      <p:ext uri="{BB962C8B-B14F-4D97-AF65-F5344CB8AC3E}">
        <p14:creationId xmlns:p14="http://schemas.microsoft.com/office/powerpoint/2010/main" val="3717258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21696"/>
            <a:ext cx="8712968" cy="1143000"/>
          </a:xfrm>
        </p:spPr>
        <p:txBody>
          <a:bodyPr>
            <a:normAutofit/>
          </a:bodyPr>
          <a:lstStyle/>
          <a:p>
            <a:r>
              <a:rPr lang="en-US" sz="3000" b="0" dirty="0">
                <a:solidFill>
                  <a:schemeClr val="bg1"/>
                </a:solidFill>
                <a:effectLst/>
                <a:cs typeface="Arial"/>
              </a:rPr>
              <a:t>Why Can </a:t>
            </a:r>
            <a:r>
              <a:rPr lang="en-US" sz="3000" dirty="0">
                <a:solidFill>
                  <a:schemeClr val="bg1"/>
                </a:solidFill>
                <a:cs typeface="Arial"/>
              </a:rPr>
              <a:t>S</a:t>
            </a:r>
            <a:r>
              <a:rPr lang="en-US" sz="3000" b="0" dirty="0">
                <a:solidFill>
                  <a:schemeClr val="bg1"/>
                </a:solidFill>
                <a:effectLst/>
                <a:cs typeface="Arial"/>
              </a:rPr>
              <a:t>chool </a:t>
            </a:r>
            <a:r>
              <a:rPr lang="en-US" sz="3000" dirty="0">
                <a:solidFill>
                  <a:schemeClr val="bg1"/>
                </a:solidFill>
                <a:cs typeface="Arial"/>
              </a:rPr>
              <a:t>B</a:t>
            </a:r>
            <a:r>
              <a:rPr lang="en-US" sz="3000" b="0" dirty="0">
                <a:solidFill>
                  <a:schemeClr val="bg1"/>
                </a:solidFill>
                <a:effectLst/>
                <a:cs typeface="Arial"/>
              </a:rPr>
              <a:t>e Such a Challenging Place</a:t>
            </a:r>
            <a:r>
              <a:rPr lang="en-US" sz="2500" b="0" dirty="0">
                <a:solidFill>
                  <a:schemeClr val="bg1"/>
                </a:solidFill>
                <a:effectLst/>
                <a:latin typeface="Arial"/>
                <a:cs typeface="Arial"/>
              </a:rPr>
              <a:t>?</a:t>
            </a:r>
          </a:p>
        </p:txBody>
      </p:sp>
      <p:sp>
        <p:nvSpPr>
          <p:cNvPr id="3" name="Content Placeholder 2"/>
          <p:cNvSpPr>
            <a:spLocks noGrp="1"/>
          </p:cNvSpPr>
          <p:nvPr>
            <p:ph idx="1"/>
          </p:nvPr>
        </p:nvSpPr>
        <p:spPr>
          <a:xfrm>
            <a:off x="215516" y="780816"/>
            <a:ext cx="8928484" cy="5352686"/>
          </a:xfrm>
        </p:spPr>
        <p:txBody>
          <a:bodyPr>
            <a:noAutofit/>
          </a:bodyPr>
          <a:lstStyle/>
          <a:p>
            <a:pPr marL="0" indent="0">
              <a:buClrTx/>
              <a:buSzPct val="75000"/>
              <a:buNone/>
              <a:defRPr/>
            </a:pPr>
            <a:r>
              <a:rPr lang="en-US" sz="2400" dirty="0">
                <a:ea typeface="ＭＳ Ｐゴシック" pitchFamily="-65" charset="-128"/>
                <a:cs typeface="Arial"/>
              </a:rPr>
              <a:t>For the student</a:t>
            </a:r>
          </a:p>
          <a:p>
            <a:pPr lvl="2">
              <a:buClrTx/>
              <a:buSzPct val="90000"/>
              <a:defRPr/>
            </a:pPr>
            <a:r>
              <a:rPr lang="en-US" dirty="0">
                <a:ea typeface="ＭＳ Ｐゴシック" pitchFamily="-65" charset="-128"/>
                <a:cs typeface="Arial"/>
              </a:rPr>
              <a:t>Learning in a social setting, reading social situations, deciphering the unwritten rules</a:t>
            </a:r>
          </a:p>
          <a:p>
            <a:pPr lvl="2">
              <a:buClrTx/>
              <a:buSzPct val="90000"/>
            </a:pPr>
            <a:r>
              <a:rPr lang="en-US" dirty="0">
                <a:cs typeface="Arial"/>
              </a:rPr>
              <a:t>Learning in a complex language environment with limited visual support</a:t>
            </a:r>
          </a:p>
          <a:p>
            <a:pPr lvl="2">
              <a:buClrTx/>
              <a:buSzPct val="90000"/>
            </a:pPr>
            <a:r>
              <a:rPr lang="en-US" dirty="0">
                <a:cs typeface="Arial"/>
              </a:rPr>
              <a:t>Understanding and communicating with other students and adults</a:t>
            </a:r>
          </a:p>
          <a:p>
            <a:pPr lvl="2">
              <a:buClrTx/>
              <a:buSzPct val="90000"/>
            </a:pPr>
            <a:r>
              <a:rPr lang="en-US" dirty="0">
                <a:cs typeface="Arial"/>
              </a:rPr>
              <a:t>Coping with change, transitions and unexpected breaks in routine</a:t>
            </a:r>
          </a:p>
          <a:p>
            <a:pPr lvl="2">
              <a:buClrTx/>
              <a:buSzPct val="90000"/>
            </a:pPr>
            <a:r>
              <a:rPr lang="en-US" dirty="0">
                <a:cs typeface="Arial"/>
              </a:rPr>
              <a:t>Day to day organisation</a:t>
            </a:r>
          </a:p>
          <a:p>
            <a:pPr lvl="2">
              <a:buClrTx/>
              <a:buSzPct val="90000"/>
            </a:pPr>
            <a:r>
              <a:rPr lang="en-US" dirty="0">
                <a:cs typeface="Arial"/>
              </a:rPr>
              <a:t>Generalising learning beyond the setting in which it took place</a:t>
            </a:r>
          </a:p>
        </p:txBody>
      </p:sp>
    </p:spTree>
    <p:extLst>
      <p:ext uri="{BB962C8B-B14F-4D97-AF65-F5344CB8AC3E}">
        <p14:creationId xmlns:p14="http://schemas.microsoft.com/office/powerpoint/2010/main" val="334820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DE6133E-CB5C-E51D-864E-46D205AD1C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0506" y="0"/>
            <a:ext cx="4803494" cy="36063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685E7CF-E302-2D0C-70FF-9E92CFA392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3363055"/>
            <a:ext cx="4655072" cy="34949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E5CBF86-5122-543D-0DF7-12CDE8E658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3063" y="3470913"/>
            <a:ext cx="4511412" cy="338708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08B4C483-799F-1BBC-ADA0-7E7C5B046E70}"/>
              </a:ext>
            </a:extLst>
          </p:cNvPr>
          <p:cNvSpPr txBox="1">
            <a:spLocks/>
          </p:cNvSpPr>
          <p:nvPr/>
        </p:nvSpPr>
        <p:spPr>
          <a:xfrm>
            <a:off x="148422" y="1073071"/>
            <a:ext cx="4010623" cy="20732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lgn="ctr">
              <a:buFont typeface="Arial" panose="020B0604020202020204" pitchFamily="34" charset="0"/>
              <a:buChar char="•"/>
            </a:pPr>
            <a:endParaRPr lang="en-GB" sz="1700" dirty="0"/>
          </a:p>
          <a:p>
            <a:pPr marL="0" indent="0" algn="ctr">
              <a:buNone/>
              <a:defRPr sz="3300">
                <a:uFill>
                  <a:solidFill>
                    <a:schemeClr val="accent4"/>
                  </a:solidFill>
                </a:uFill>
              </a:defRPr>
            </a:pPr>
            <a:r>
              <a:rPr lang="en-GB" sz="3500" dirty="0">
                <a:uFill>
                  <a:solidFill>
                    <a:schemeClr val="accent4"/>
                  </a:solidFill>
                </a:uFill>
              </a:rPr>
              <a:t>Self-Reg in Glasgow</a:t>
            </a:r>
          </a:p>
          <a:p>
            <a:pPr marL="285750" indent="-285750" algn="ctr">
              <a:buFont typeface="Arial" panose="020B0604020202020204" pitchFamily="34" charset="0"/>
              <a:buChar char="•"/>
              <a:defRPr sz="3300">
                <a:uFill>
                  <a:solidFill>
                    <a:schemeClr val="accent4"/>
                  </a:solidFill>
                </a:uFill>
              </a:defRPr>
            </a:pPr>
            <a:endParaRPr lang="en-GB" sz="1700" dirty="0">
              <a:uFill>
                <a:solidFill>
                  <a:schemeClr val="accent4"/>
                </a:solidFill>
              </a:uFill>
            </a:endParaRPr>
          </a:p>
          <a:p>
            <a:pPr marL="285750" indent="-285750" algn="ctr">
              <a:buFont typeface="Arial" panose="020B0604020202020204" pitchFamily="34" charset="0"/>
              <a:buChar char="•"/>
              <a:defRPr sz="3300">
                <a:uFill>
                  <a:solidFill>
                    <a:schemeClr val="accent4"/>
                  </a:solidFill>
                </a:uFill>
              </a:defRPr>
            </a:pPr>
            <a:endParaRPr lang="en-GB" sz="1700" dirty="0">
              <a:uFill>
                <a:solidFill>
                  <a:schemeClr val="accent4"/>
                </a:solidFill>
              </a:uFill>
            </a:endParaRPr>
          </a:p>
          <a:p>
            <a:pPr algn="ctr">
              <a:buFont typeface="Arial"/>
              <a:buNone/>
            </a:pPr>
            <a:endParaRPr lang="en-GB" dirty="0"/>
          </a:p>
        </p:txBody>
      </p:sp>
    </p:spTree>
    <p:extLst>
      <p:ext uri="{BB962C8B-B14F-4D97-AF65-F5344CB8AC3E}">
        <p14:creationId xmlns:p14="http://schemas.microsoft.com/office/powerpoint/2010/main" val="17189199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8B4C483-799F-1BBC-ADA0-7E7C5B046E70}"/>
              </a:ext>
            </a:extLst>
          </p:cNvPr>
          <p:cNvSpPr txBox="1">
            <a:spLocks/>
          </p:cNvSpPr>
          <p:nvPr/>
        </p:nvSpPr>
        <p:spPr>
          <a:xfrm>
            <a:off x="-692705" y="753119"/>
            <a:ext cx="4010623" cy="20732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lgn="ctr">
              <a:buFont typeface="Arial" panose="020B0604020202020204" pitchFamily="34" charset="0"/>
              <a:buChar char="•"/>
            </a:pPr>
            <a:endParaRPr lang="en-GB" sz="1700" dirty="0"/>
          </a:p>
          <a:p>
            <a:pPr marL="0" indent="0" algn="ctr">
              <a:buNone/>
              <a:defRPr sz="3300">
                <a:uFill>
                  <a:solidFill>
                    <a:schemeClr val="accent4"/>
                  </a:solidFill>
                </a:uFill>
              </a:defRPr>
            </a:pPr>
            <a:r>
              <a:rPr lang="en-GB" sz="3500" dirty="0">
                <a:uFill>
                  <a:solidFill>
                    <a:schemeClr val="accent4"/>
                  </a:solidFill>
                </a:uFill>
              </a:rPr>
              <a:t>Self-Reg in </a:t>
            </a:r>
          </a:p>
          <a:p>
            <a:pPr marL="0" indent="0" algn="ctr">
              <a:buNone/>
              <a:defRPr sz="3300">
                <a:uFill>
                  <a:solidFill>
                    <a:schemeClr val="accent4"/>
                  </a:solidFill>
                </a:uFill>
              </a:defRPr>
            </a:pPr>
            <a:r>
              <a:rPr lang="en-GB" sz="3500" dirty="0">
                <a:uFill>
                  <a:solidFill>
                    <a:schemeClr val="accent4"/>
                  </a:solidFill>
                </a:uFill>
              </a:rPr>
              <a:t>Gibraltar</a:t>
            </a:r>
          </a:p>
          <a:p>
            <a:pPr marL="285750" indent="-285750" algn="ctr">
              <a:buFont typeface="Arial" panose="020B0604020202020204" pitchFamily="34" charset="0"/>
              <a:buChar char="•"/>
              <a:defRPr sz="3300">
                <a:uFill>
                  <a:solidFill>
                    <a:schemeClr val="accent4"/>
                  </a:solidFill>
                </a:uFill>
              </a:defRPr>
            </a:pPr>
            <a:endParaRPr lang="en-GB" sz="1700" dirty="0">
              <a:uFill>
                <a:solidFill>
                  <a:schemeClr val="accent4"/>
                </a:solidFill>
              </a:uFill>
            </a:endParaRPr>
          </a:p>
          <a:p>
            <a:pPr marL="285750" indent="-285750" algn="ctr">
              <a:buFont typeface="Arial" panose="020B0604020202020204" pitchFamily="34" charset="0"/>
              <a:buChar char="•"/>
              <a:defRPr sz="3300">
                <a:uFill>
                  <a:solidFill>
                    <a:schemeClr val="accent4"/>
                  </a:solidFill>
                </a:uFill>
              </a:defRPr>
            </a:pPr>
            <a:endParaRPr lang="en-GB" sz="1700" dirty="0">
              <a:uFill>
                <a:solidFill>
                  <a:schemeClr val="accent4"/>
                </a:solidFill>
              </a:uFill>
            </a:endParaRPr>
          </a:p>
          <a:p>
            <a:pPr algn="ctr">
              <a:buFont typeface="Arial"/>
              <a:buNone/>
            </a:pPr>
            <a:endParaRPr lang="en-GB" dirty="0"/>
          </a:p>
        </p:txBody>
      </p:sp>
      <p:pic>
        <p:nvPicPr>
          <p:cNvPr id="3" name="Picture 2">
            <a:extLst>
              <a:ext uri="{FF2B5EF4-FFF2-40B4-BE49-F238E27FC236}">
                <a16:creationId xmlns:a16="http://schemas.microsoft.com/office/drawing/2014/main" id="{2A081D37-9072-1080-7947-7BF3DA14E707}"/>
              </a:ext>
            </a:extLst>
          </p:cNvPr>
          <p:cNvPicPr>
            <a:picLocks noChangeAspect="1"/>
          </p:cNvPicPr>
          <p:nvPr/>
        </p:nvPicPr>
        <p:blipFill rotWithShape="1">
          <a:blip r:embed="rId2"/>
          <a:srcRect r="39309" b="18301"/>
          <a:stretch/>
        </p:blipFill>
        <p:spPr>
          <a:xfrm>
            <a:off x="5826085" y="1"/>
            <a:ext cx="3317916" cy="4034547"/>
          </a:xfrm>
          <a:prstGeom prst="rect">
            <a:avLst/>
          </a:prstGeom>
        </p:spPr>
      </p:pic>
      <p:pic>
        <p:nvPicPr>
          <p:cNvPr id="5" name="Picture 4">
            <a:extLst>
              <a:ext uri="{FF2B5EF4-FFF2-40B4-BE49-F238E27FC236}">
                <a16:creationId xmlns:a16="http://schemas.microsoft.com/office/drawing/2014/main" id="{D6F46670-A9D5-6152-0B63-85EAE61E59C7}"/>
              </a:ext>
            </a:extLst>
          </p:cNvPr>
          <p:cNvPicPr>
            <a:picLocks noChangeAspect="1"/>
          </p:cNvPicPr>
          <p:nvPr/>
        </p:nvPicPr>
        <p:blipFill rotWithShape="1">
          <a:blip r:embed="rId3"/>
          <a:srcRect l="25913" t="7841" r="10023" b="7895"/>
          <a:stretch/>
        </p:blipFill>
        <p:spPr>
          <a:xfrm>
            <a:off x="2694038" y="0"/>
            <a:ext cx="3224981" cy="4665132"/>
          </a:xfrm>
          <a:prstGeom prst="rect">
            <a:avLst/>
          </a:prstGeom>
        </p:spPr>
      </p:pic>
      <p:pic>
        <p:nvPicPr>
          <p:cNvPr id="6" name="Picture 5">
            <a:extLst>
              <a:ext uri="{FF2B5EF4-FFF2-40B4-BE49-F238E27FC236}">
                <a16:creationId xmlns:a16="http://schemas.microsoft.com/office/drawing/2014/main" id="{52589999-D8B6-5EFD-DDD1-2386CA41E4F5}"/>
              </a:ext>
            </a:extLst>
          </p:cNvPr>
          <p:cNvPicPr>
            <a:picLocks noChangeAspect="1"/>
          </p:cNvPicPr>
          <p:nvPr/>
        </p:nvPicPr>
        <p:blipFill rotWithShape="1">
          <a:blip r:embed="rId4"/>
          <a:srcRect l="22483"/>
          <a:stretch/>
        </p:blipFill>
        <p:spPr>
          <a:xfrm>
            <a:off x="-68826" y="3258105"/>
            <a:ext cx="3677264" cy="3557851"/>
          </a:xfrm>
          <a:prstGeom prst="rect">
            <a:avLst/>
          </a:prstGeom>
        </p:spPr>
      </p:pic>
      <p:pic>
        <p:nvPicPr>
          <p:cNvPr id="7" name="Picture 6">
            <a:extLst>
              <a:ext uri="{FF2B5EF4-FFF2-40B4-BE49-F238E27FC236}">
                <a16:creationId xmlns:a16="http://schemas.microsoft.com/office/drawing/2014/main" id="{B35319A8-EE01-8C0E-1F35-F8A00C64ECA1}"/>
              </a:ext>
            </a:extLst>
          </p:cNvPr>
          <p:cNvPicPr>
            <a:picLocks noChangeAspect="1"/>
          </p:cNvPicPr>
          <p:nvPr/>
        </p:nvPicPr>
        <p:blipFill rotWithShape="1">
          <a:blip r:embed="rId5"/>
          <a:srcRect t="11797" b="20196"/>
          <a:stretch/>
        </p:blipFill>
        <p:spPr>
          <a:xfrm>
            <a:off x="3608438" y="4034548"/>
            <a:ext cx="5535562" cy="2823452"/>
          </a:xfrm>
          <a:prstGeom prst="rect">
            <a:avLst/>
          </a:prstGeom>
        </p:spPr>
      </p:pic>
    </p:spTree>
    <p:extLst>
      <p:ext uri="{BB962C8B-B14F-4D97-AF65-F5344CB8AC3E}">
        <p14:creationId xmlns:p14="http://schemas.microsoft.com/office/powerpoint/2010/main" val="2751144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51FBC-33E0-4F5B-8C48-3851E332B350}"/>
              </a:ext>
            </a:extLst>
          </p:cNvPr>
          <p:cNvSpPr>
            <a:spLocks noGrp="1"/>
          </p:cNvSpPr>
          <p:nvPr>
            <p:ph idx="1"/>
          </p:nvPr>
        </p:nvSpPr>
        <p:spPr>
          <a:xfrm>
            <a:off x="226242" y="1114367"/>
            <a:ext cx="8757501" cy="4762650"/>
          </a:xfrm>
        </p:spPr>
        <p:txBody>
          <a:bodyPr vert="horz">
            <a:noAutofit/>
          </a:bodyPr>
          <a:lstStyle/>
          <a:p>
            <a:pPr>
              <a:buNone/>
            </a:pPr>
            <a:endParaRPr lang="en-GB" sz="2000" dirty="0"/>
          </a:p>
          <a:p>
            <a:pPr>
              <a:buNone/>
            </a:pPr>
            <a:r>
              <a:rPr lang="en-GB" sz="2500" dirty="0"/>
              <a:t>Key questions:</a:t>
            </a:r>
          </a:p>
          <a:p>
            <a:pPr>
              <a:buNone/>
            </a:pPr>
            <a:endParaRPr lang="en-GB" sz="2000" dirty="0"/>
          </a:p>
          <a:p>
            <a:pPr marL="285750" indent="-285750"/>
            <a:r>
              <a:rPr lang="en-GB" sz="2500" dirty="0"/>
              <a:t>How do we understand and support Planned Escape / Self-Regulation in our settings?</a:t>
            </a:r>
          </a:p>
          <a:p>
            <a:pPr marL="285750" indent="-285750"/>
            <a:endParaRPr lang="en-GB" sz="2500" dirty="0"/>
          </a:p>
          <a:p>
            <a:pPr marL="285750" indent="-285750"/>
            <a:r>
              <a:rPr lang="en-GB" sz="2500" dirty="0"/>
              <a:t>What systems / policies can be developed and adopt to support human responses to stress and coping?</a:t>
            </a:r>
          </a:p>
          <a:p>
            <a:pPr marL="285750" indent="-285750"/>
            <a:endParaRPr lang="en-GB" sz="2500" dirty="0"/>
          </a:p>
          <a:p>
            <a:endParaRPr lang="en-GB" sz="2500" dirty="0"/>
          </a:p>
        </p:txBody>
      </p:sp>
      <p:sp>
        <p:nvSpPr>
          <p:cNvPr id="3" name="Title 1">
            <a:extLst>
              <a:ext uri="{FF2B5EF4-FFF2-40B4-BE49-F238E27FC236}">
                <a16:creationId xmlns:a16="http://schemas.microsoft.com/office/drawing/2014/main" id="{A819BE06-719B-4E48-8ADB-ED4796A6A1E6}"/>
              </a:ext>
            </a:extLst>
          </p:cNvPr>
          <p:cNvSpPr txBox="1">
            <a:spLocks/>
          </p:cNvSpPr>
          <p:nvPr/>
        </p:nvSpPr>
        <p:spPr>
          <a:xfrm>
            <a:off x="179512" y="32589"/>
            <a:ext cx="8712968" cy="58684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lvl="2" algn="ctr" defTabSz="914400">
              <a:buSzPct val="90000"/>
              <a:defRPr/>
            </a:pPr>
            <a:r>
              <a:rPr lang="en-US" sz="2800" kern="0" dirty="0">
                <a:solidFill>
                  <a:schemeClr val="bg1"/>
                </a:solidFill>
                <a:ea typeface="ＭＳ Ｐゴシック" pitchFamily="-65" charset="-128"/>
                <a:cs typeface="Arial"/>
              </a:rPr>
              <a:t>Self-Regulation / Use of Space</a:t>
            </a:r>
          </a:p>
        </p:txBody>
      </p:sp>
    </p:spTree>
    <p:extLst>
      <p:ext uri="{BB962C8B-B14F-4D97-AF65-F5344CB8AC3E}">
        <p14:creationId xmlns:p14="http://schemas.microsoft.com/office/powerpoint/2010/main" val="2879247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08A6-7699-4E68-B878-5D25468BEE08}"/>
              </a:ext>
            </a:extLst>
          </p:cNvPr>
          <p:cNvSpPr>
            <a:spLocks noGrp="1"/>
          </p:cNvSpPr>
          <p:nvPr>
            <p:ph type="title"/>
          </p:nvPr>
        </p:nvSpPr>
        <p:spPr>
          <a:xfrm>
            <a:off x="457200" y="-296862"/>
            <a:ext cx="8229600" cy="1280088"/>
          </a:xfrm>
        </p:spPr>
        <p:txBody>
          <a:bodyPr/>
          <a:lstStyle/>
          <a:p>
            <a:r>
              <a:rPr lang="en-GB" dirty="0">
                <a:solidFill>
                  <a:schemeClr val="bg1"/>
                </a:solidFill>
              </a:rPr>
              <a:t>Planned Escape</a:t>
            </a:r>
          </a:p>
        </p:txBody>
      </p:sp>
      <p:sp>
        <p:nvSpPr>
          <p:cNvPr id="3" name="Content Placeholder 2">
            <a:extLst>
              <a:ext uri="{FF2B5EF4-FFF2-40B4-BE49-F238E27FC236}">
                <a16:creationId xmlns:a16="http://schemas.microsoft.com/office/drawing/2014/main" id="{C4FB0C42-58C5-4229-A112-DFF253FB7E23}"/>
              </a:ext>
            </a:extLst>
          </p:cNvPr>
          <p:cNvSpPr>
            <a:spLocks noGrp="1"/>
          </p:cNvSpPr>
          <p:nvPr>
            <p:ph idx="1"/>
          </p:nvPr>
        </p:nvSpPr>
        <p:spPr>
          <a:xfrm>
            <a:off x="355600" y="891540"/>
            <a:ext cx="8432800" cy="5074920"/>
          </a:xfrm>
        </p:spPr>
        <p:txBody>
          <a:bodyPr>
            <a:normAutofit/>
          </a:bodyPr>
          <a:lstStyle/>
          <a:p>
            <a:pPr marL="0" indent="0">
              <a:buNone/>
            </a:pPr>
            <a:r>
              <a:rPr lang="en-GB" b="1" dirty="0"/>
              <a:t>Planned Escape</a:t>
            </a:r>
          </a:p>
          <a:p>
            <a:pPr marL="0" indent="0">
              <a:buNone/>
            </a:pPr>
            <a:endParaRPr lang="en-GB" dirty="0"/>
          </a:p>
          <a:p>
            <a:pPr marL="0" indent="0">
              <a:buNone/>
            </a:pPr>
            <a:r>
              <a:rPr lang="en-GB" dirty="0"/>
              <a:t>From the original interview almost a decade ago</a:t>
            </a:r>
          </a:p>
          <a:p>
            <a:pPr marL="0" indent="0">
              <a:buNone/>
            </a:pPr>
            <a:r>
              <a:rPr lang="en-GB" sz="2400" u="sng" dirty="0">
                <a:hlinkClick r:id="rId2"/>
              </a:rPr>
              <a:t>http://ow.ly/h4h030qe7H1</a:t>
            </a:r>
            <a:r>
              <a:rPr lang="en-GB" sz="2400" dirty="0"/>
              <a:t> </a:t>
            </a:r>
          </a:p>
          <a:p>
            <a:pPr marL="0" indent="0">
              <a:buNone/>
            </a:pPr>
            <a:endParaRPr lang="en-GB" sz="2000" dirty="0"/>
          </a:p>
          <a:p>
            <a:pPr marL="0" indent="0">
              <a:buNone/>
            </a:pPr>
            <a:r>
              <a:rPr lang="en-GB" dirty="0"/>
              <a:t>Hear more about establishing a Planned Escape strategy, that worked!</a:t>
            </a:r>
          </a:p>
          <a:p>
            <a:pPr marL="0" indent="0">
              <a:buNone/>
            </a:pPr>
            <a:endParaRPr lang="en-GB" sz="2000" dirty="0"/>
          </a:p>
          <a:p>
            <a:pPr marL="0" indent="0">
              <a:buNone/>
            </a:pPr>
            <a:r>
              <a:rPr lang="en-GB" sz="2400" u="sng" dirty="0">
                <a:hlinkClick r:id="rId3"/>
              </a:rPr>
              <a:t>http://ow.ly/ojdf30qe7H2</a:t>
            </a:r>
            <a:r>
              <a:rPr lang="en-GB" sz="2400" dirty="0"/>
              <a:t> &amp; </a:t>
            </a:r>
            <a:r>
              <a:rPr lang="en-GB" sz="2400" u="sng" dirty="0">
                <a:hlinkClick r:id="rId4"/>
              </a:rPr>
              <a:t>http://ow.ly/zAZ330qe7H0</a:t>
            </a:r>
            <a:r>
              <a:rPr lang="en-GB" sz="2400" dirty="0"/>
              <a:t> </a:t>
            </a:r>
          </a:p>
          <a:p>
            <a:pPr marL="0" indent="0">
              <a:buNone/>
            </a:pPr>
            <a:endParaRPr lang="en-GB" dirty="0"/>
          </a:p>
        </p:txBody>
      </p:sp>
    </p:spTree>
    <p:extLst>
      <p:ext uri="{BB962C8B-B14F-4D97-AF65-F5344CB8AC3E}">
        <p14:creationId xmlns:p14="http://schemas.microsoft.com/office/powerpoint/2010/main" val="1967965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1021"/>
            <a:ext cx="7772400" cy="624734"/>
          </a:xfrm>
        </p:spPr>
        <p:txBody>
          <a:bodyPr>
            <a:noAutofit/>
          </a:bodyPr>
          <a:lstStyle/>
          <a:p>
            <a:r>
              <a:rPr lang="en-US" sz="3000" b="1" dirty="0">
                <a:solidFill>
                  <a:srgbClr val="FFFFFF"/>
                </a:solidFill>
              </a:rPr>
              <a:t>A Stress and Well-being Framework</a:t>
            </a:r>
          </a:p>
        </p:txBody>
      </p:sp>
      <p:sp>
        <p:nvSpPr>
          <p:cNvPr id="3" name="Subtitle 2"/>
          <p:cNvSpPr>
            <a:spLocks noGrp="1"/>
          </p:cNvSpPr>
          <p:nvPr>
            <p:ph type="subTitle" idx="1"/>
          </p:nvPr>
        </p:nvSpPr>
        <p:spPr>
          <a:xfrm>
            <a:off x="190870" y="914949"/>
            <a:ext cx="8762260" cy="5007005"/>
          </a:xfrm>
        </p:spPr>
        <p:txBody>
          <a:bodyPr>
            <a:noAutofit/>
          </a:bodyPr>
          <a:lstStyle/>
          <a:p>
            <a:pPr algn="l"/>
            <a:r>
              <a:rPr lang="en-GB" sz="2500" dirty="0">
                <a:solidFill>
                  <a:schemeClr val="tx1"/>
                </a:solidFill>
              </a:rPr>
              <a:t>Do you engage at least weekly with any of the following:</a:t>
            </a:r>
          </a:p>
          <a:p>
            <a:pPr algn="l"/>
            <a:endParaRPr lang="en-GB" sz="1000" dirty="0">
              <a:solidFill>
                <a:schemeClr val="tx1"/>
              </a:solidFill>
            </a:endParaRPr>
          </a:p>
          <a:p>
            <a:pPr marL="342900" indent="-342900" algn="l">
              <a:buFont typeface="Arial" panose="020B0604020202020204" pitchFamily="34" charset="0"/>
              <a:buChar char="•"/>
            </a:pPr>
            <a:r>
              <a:rPr lang="en-GB" sz="2500" dirty="0">
                <a:solidFill>
                  <a:schemeClr val="tx1"/>
                </a:solidFill>
              </a:rPr>
              <a:t>Light cardiac activity (2-3 hours of walking per week)?</a:t>
            </a:r>
          </a:p>
          <a:p>
            <a:pPr marL="342900" indent="-342900" algn="l">
              <a:buFont typeface="Arial" panose="020B0604020202020204" pitchFamily="34" charset="0"/>
              <a:buChar char="•"/>
            </a:pPr>
            <a:r>
              <a:rPr lang="en-GB" sz="2500" dirty="0">
                <a:solidFill>
                  <a:schemeClr val="tx1"/>
                </a:solidFill>
              </a:rPr>
              <a:t>Intensive cardiac exercise (1-2 hours a week)?</a:t>
            </a:r>
          </a:p>
          <a:p>
            <a:pPr marL="342900" indent="-342900" algn="l">
              <a:buFont typeface="Arial" panose="020B0604020202020204" pitchFamily="34" charset="0"/>
              <a:buChar char="•"/>
            </a:pPr>
            <a:r>
              <a:rPr lang="en-GB" sz="2500" dirty="0">
                <a:solidFill>
                  <a:schemeClr val="tx1"/>
                </a:solidFill>
              </a:rPr>
              <a:t>Participate in a physical sport?</a:t>
            </a:r>
          </a:p>
          <a:p>
            <a:pPr marL="342900" indent="-342900" algn="l">
              <a:buFont typeface="Arial" panose="020B0604020202020204" pitchFamily="34" charset="0"/>
              <a:buChar char="•"/>
            </a:pPr>
            <a:r>
              <a:rPr lang="en-GB" sz="2500" dirty="0">
                <a:solidFill>
                  <a:schemeClr val="tx1"/>
                </a:solidFill>
              </a:rPr>
              <a:t>10-15 minutes per day of some form of Mindfulness or meditation?</a:t>
            </a:r>
          </a:p>
          <a:p>
            <a:pPr marL="342900" indent="-342900" algn="l">
              <a:buFont typeface="Arial" panose="020B0604020202020204" pitchFamily="34" charset="0"/>
              <a:buChar char="•"/>
            </a:pPr>
            <a:r>
              <a:rPr lang="en-GB" sz="2500" dirty="0">
                <a:solidFill>
                  <a:schemeClr val="tx1"/>
                </a:solidFill>
              </a:rPr>
              <a:t>Drink more than 2 litres of fluid per day?</a:t>
            </a:r>
          </a:p>
          <a:p>
            <a:pPr marL="342900" indent="-342900" algn="l">
              <a:buFont typeface="Arial" panose="020B0604020202020204" pitchFamily="34" charset="0"/>
              <a:buChar char="•"/>
            </a:pPr>
            <a:r>
              <a:rPr lang="en-GB" sz="2500" dirty="0">
                <a:solidFill>
                  <a:schemeClr val="tx1"/>
                </a:solidFill>
              </a:rPr>
              <a:t>Have any absorbing hobbies or interests?</a:t>
            </a:r>
          </a:p>
          <a:p>
            <a:pPr marL="342900" indent="-342900" algn="l">
              <a:buFont typeface="Arial" panose="020B0604020202020204" pitchFamily="34" charset="0"/>
              <a:buChar char="•"/>
            </a:pPr>
            <a:r>
              <a:rPr lang="en-GB" sz="2500" dirty="0">
                <a:solidFill>
                  <a:schemeClr val="tx1"/>
                </a:solidFill>
              </a:rPr>
              <a:t>Regularly eat 3 meals (of whatever size) per day?</a:t>
            </a:r>
          </a:p>
          <a:p>
            <a:pPr marL="342900" indent="-342900" algn="l">
              <a:buFont typeface="Arial" panose="020B0604020202020204" pitchFamily="34" charset="0"/>
              <a:buChar char="•"/>
            </a:pPr>
            <a:r>
              <a:rPr lang="en-GB" sz="2500" dirty="0">
                <a:solidFill>
                  <a:schemeClr val="tx1"/>
                </a:solidFill>
              </a:rPr>
              <a:t>Suffer from gastric complaints, headaches and other minor ailments on a regular basis?</a:t>
            </a:r>
          </a:p>
        </p:txBody>
      </p:sp>
    </p:spTree>
    <p:extLst>
      <p:ext uri="{BB962C8B-B14F-4D97-AF65-F5344CB8AC3E}">
        <p14:creationId xmlns:p14="http://schemas.microsoft.com/office/powerpoint/2010/main" val="2720200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EFE452-CDB2-4D16-8AB9-37A8CAEBD32D}"/>
              </a:ext>
            </a:extLst>
          </p:cNvPr>
          <p:cNvSpPr>
            <a:spLocks noGrp="1"/>
          </p:cNvSpPr>
          <p:nvPr>
            <p:ph type="title"/>
          </p:nvPr>
        </p:nvSpPr>
        <p:spPr>
          <a:xfrm>
            <a:off x="1134293" y="108946"/>
            <a:ext cx="6875411" cy="557799"/>
          </a:xfrm>
        </p:spPr>
        <p:txBody>
          <a:bodyPr vert="horz">
            <a:noAutofit/>
          </a:bodyPr>
          <a:lstStyle/>
          <a:p>
            <a:r>
              <a:rPr lang="en-GB" sz="3000" b="1" dirty="0">
                <a:solidFill>
                  <a:schemeClr val="bg1"/>
                </a:solidFill>
              </a:rPr>
              <a:t>Achieving and Encouraging Flow States </a:t>
            </a:r>
            <a:endParaRPr lang="en-GB" sz="3000" dirty="0">
              <a:solidFill>
                <a:schemeClr val="bg1"/>
              </a:solidFill>
            </a:endParaRPr>
          </a:p>
        </p:txBody>
      </p:sp>
      <p:sp>
        <p:nvSpPr>
          <p:cNvPr id="4" name="Content Placeholder 3">
            <a:extLst>
              <a:ext uri="{FF2B5EF4-FFF2-40B4-BE49-F238E27FC236}">
                <a16:creationId xmlns:a16="http://schemas.microsoft.com/office/drawing/2014/main" id="{D05CDB9C-9847-4F70-AD54-0BF06F43504A}"/>
              </a:ext>
            </a:extLst>
          </p:cNvPr>
          <p:cNvSpPr>
            <a:spLocks noGrp="1"/>
          </p:cNvSpPr>
          <p:nvPr>
            <p:ph idx="1"/>
          </p:nvPr>
        </p:nvSpPr>
        <p:spPr>
          <a:xfrm>
            <a:off x="421847" y="1052243"/>
            <a:ext cx="8300301" cy="3915682"/>
          </a:xfrm>
        </p:spPr>
        <p:txBody>
          <a:bodyPr vert="horz">
            <a:noAutofit/>
          </a:bodyPr>
          <a:lstStyle/>
          <a:p>
            <a:pPr marL="342900" indent="-342900"/>
            <a:r>
              <a:rPr lang="en-US" sz="2800" dirty="0"/>
              <a:t>Achieving a sense of flow is an important component of wellbeing and good stress management.  </a:t>
            </a:r>
          </a:p>
          <a:p>
            <a:pPr marL="342900" indent="-342900"/>
            <a:endParaRPr lang="en-US" sz="2800" dirty="0"/>
          </a:p>
          <a:p>
            <a:pPr marL="342900" indent="-342900"/>
            <a:r>
              <a:rPr lang="en-US" sz="2800" dirty="0"/>
              <a:t>Flow experiences require complete immersion in an activity, whether playing a musical instrument, completing a complex technical task, or reading a book (Nakamura and Csikszentmihalyi, 2009).   </a:t>
            </a:r>
          </a:p>
          <a:p>
            <a:pPr marL="342900" indent="-342900"/>
            <a:endParaRPr lang="en-US" sz="2800" dirty="0"/>
          </a:p>
          <a:p>
            <a:pPr marL="342900" indent="-342900"/>
            <a:r>
              <a:rPr lang="en-US" sz="2800" dirty="0"/>
              <a:t>Athletes can often refer to such states as ‘being in the zone’.  </a:t>
            </a:r>
            <a:endParaRPr lang="en-GB" sz="2800" dirty="0"/>
          </a:p>
          <a:p>
            <a:endParaRPr lang="en-GB" sz="2500" dirty="0"/>
          </a:p>
        </p:txBody>
      </p:sp>
    </p:spTree>
    <p:extLst>
      <p:ext uri="{BB962C8B-B14F-4D97-AF65-F5344CB8AC3E}">
        <p14:creationId xmlns:p14="http://schemas.microsoft.com/office/powerpoint/2010/main" val="2495795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05CDB9C-9847-4F70-AD54-0BF06F43504A}"/>
              </a:ext>
            </a:extLst>
          </p:cNvPr>
          <p:cNvSpPr>
            <a:spLocks noGrp="1"/>
          </p:cNvSpPr>
          <p:nvPr>
            <p:ph idx="1"/>
          </p:nvPr>
        </p:nvSpPr>
        <p:spPr>
          <a:xfrm>
            <a:off x="457200" y="1413479"/>
            <a:ext cx="8158887" cy="3803372"/>
          </a:xfrm>
        </p:spPr>
        <p:txBody>
          <a:bodyPr vert="horz">
            <a:normAutofit fontScale="85000" lnSpcReduction="20000"/>
          </a:bodyPr>
          <a:lstStyle/>
          <a:p>
            <a:pPr marL="285750" indent="-285750"/>
            <a:r>
              <a:rPr lang="en-US" sz="3500" dirty="0"/>
              <a:t>Flow can also happen within social interactions.</a:t>
            </a:r>
          </a:p>
          <a:p>
            <a:pPr marL="285750" indent="-285750"/>
            <a:endParaRPr lang="en-US" sz="3500" dirty="0"/>
          </a:p>
          <a:p>
            <a:pPr marL="285750" indent="-285750"/>
            <a:r>
              <a:rPr lang="en-US" sz="3500" dirty="0"/>
              <a:t>For example: when one is talking to a good friend or playing with a young child (Csikszentmihalyi, 1990). </a:t>
            </a:r>
          </a:p>
          <a:p>
            <a:pPr marL="285750" indent="-285750"/>
            <a:endParaRPr lang="en-US" sz="3500" dirty="0"/>
          </a:p>
          <a:p>
            <a:pPr marL="285750" indent="-285750"/>
            <a:r>
              <a:rPr lang="en-US" sz="3500" dirty="0"/>
              <a:t>A flow state can also be achieved when the skills and resources available to an individual are fully engaged in managing an activity.</a:t>
            </a:r>
            <a:endParaRPr lang="en-GB" sz="3500" dirty="0"/>
          </a:p>
          <a:p>
            <a:endParaRPr lang="en-GB" sz="2500" dirty="0"/>
          </a:p>
        </p:txBody>
      </p:sp>
      <p:sp>
        <p:nvSpPr>
          <p:cNvPr id="8" name="Title 2">
            <a:extLst>
              <a:ext uri="{FF2B5EF4-FFF2-40B4-BE49-F238E27FC236}">
                <a16:creationId xmlns:a16="http://schemas.microsoft.com/office/drawing/2014/main" id="{E0F23CED-C967-4C42-A342-E9152331EDEF}"/>
              </a:ext>
            </a:extLst>
          </p:cNvPr>
          <p:cNvSpPr txBox="1">
            <a:spLocks/>
          </p:cNvSpPr>
          <p:nvPr/>
        </p:nvSpPr>
        <p:spPr>
          <a:xfrm>
            <a:off x="1588416" y="108946"/>
            <a:ext cx="6191968" cy="55779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Achieving and Encouraging Flow States </a:t>
            </a:r>
            <a:endParaRPr kumimoji="0" lang="en-GB" sz="3000" b="0" i="0" u="none" strike="noStrike" kern="1200" cap="none" spc="0" normalizeH="0" baseline="0" noProof="0" dirty="0">
              <a:ln>
                <a:noFill/>
              </a:ln>
              <a:solidFill>
                <a:prstClr val="white"/>
              </a:solidFill>
              <a:effectLst/>
              <a:uLnTx/>
              <a:uFillTx/>
              <a:latin typeface="Calibri"/>
              <a:ea typeface="+mj-ea"/>
              <a:cs typeface="+mj-cs"/>
            </a:endParaRPr>
          </a:p>
        </p:txBody>
      </p:sp>
    </p:spTree>
    <p:extLst>
      <p:ext uri="{BB962C8B-B14F-4D97-AF65-F5344CB8AC3E}">
        <p14:creationId xmlns:p14="http://schemas.microsoft.com/office/powerpoint/2010/main" val="3906852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DF14E6B5-FD26-41D1-99B3-47AA6093E345}"/>
              </a:ext>
            </a:extLst>
          </p:cNvPr>
          <p:cNvPicPr>
            <a:picLocks noGrp="1" noChangeAspect="1"/>
          </p:cNvPicPr>
          <p:nvPr>
            <p:ph idx="1"/>
          </p:nvPr>
        </p:nvPicPr>
        <p:blipFill>
          <a:blip r:embed="rId2"/>
          <a:stretch>
            <a:fillRect/>
          </a:stretch>
        </p:blipFill>
        <p:spPr>
          <a:xfrm>
            <a:off x="1438357" y="1083076"/>
            <a:ext cx="6267286" cy="4691248"/>
          </a:xfrm>
        </p:spPr>
      </p:pic>
      <p:sp>
        <p:nvSpPr>
          <p:cNvPr id="8" name="Title 2">
            <a:extLst>
              <a:ext uri="{FF2B5EF4-FFF2-40B4-BE49-F238E27FC236}">
                <a16:creationId xmlns:a16="http://schemas.microsoft.com/office/drawing/2014/main" id="{E0F23CED-C967-4C42-A342-E9152331EDEF}"/>
              </a:ext>
            </a:extLst>
          </p:cNvPr>
          <p:cNvSpPr txBox="1">
            <a:spLocks/>
          </p:cNvSpPr>
          <p:nvPr/>
        </p:nvSpPr>
        <p:spPr>
          <a:xfrm>
            <a:off x="1588416" y="10947"/>
            <a:ext cx="6191968" cy="55779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Achieving and Encouraging Flow States </a:t>
            </a:r>
            <a:endParaRPr kumimoji="0" lang="en-GB" sz="3000" b="0" i="0" u="none" strike="noStrike" kern="1200" cap="none" spc="0" normalizeH="0" baseline="0" noProof="0" dirty="0">
              <a:ln>
                <a:noFill/>
              </a:ln>
              <a:solidFill>
                <a:prstClr val="white"/>
              </a:solidFill>
              <a:effectLst/>
              <a:uLnTx/>
              <a:uFillTx/>
              <a:latin typeface="Calibri"/>
              <a:ea typeface="+mj-ea"/>
              <a:cs typeface="+mj-cs"/>
            </a:endParaRPr>
          </a:p>
        </p:txBody>
      </p:sp>
    </p:spTree>
    <p:extLst>
      <p:ext uri="{BB962C8B-B14F-4D97-AF65-F5344CB8AC3E}">
        <p14:creationId xmlns:p14="http://schemas.microsoft.com/office/powerpoint/2010/main" val="12742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ctangle 2"/>
          <p:cNvSpPr txBox="1">
            <a:spLocks noGrp="1"/>
          </p:cNvSpPr>
          <p:nvPr>
            <p:ph type="body" idx="1"/>
          </p:nvPr>
        </p:nvSpPr>
        <p:spPr>
          <a:xfrm>
            <a:off x="296945" y="1089651"/>
            <a:ext cx="8479410" cy="4525963"/>
          </a:xfrm>
          <a:prstGeom prst="rect">
            <a:avLst/>
          </a:prstGeom>
        </p:spPr>
        <p:txBody>
          <a:bodyPr>
            <a:noAutofit/>
          </a:bodyPr>
          <a:lstStyle/>
          <a:p>
            <a:pPr>
              <a:buFont typeface="Arial" panose="020B0604020202020204" pitchFamily="34" charset="0"/>
              <a:buChar char="•"/>
            </a:pPr>
            <a:r>
              <a:rPr lang="en-GB" sz="2500" dirty="0"/>
              <a:t>Participants were asked to write down three things that went well each day and their causes every night for one week (Seligman, 2005).</a:t>
            </a:r>
          </a:p>
          <a:p>
            <a:pPr>
              <a:buFont typeface="Arial" panose="020B0604020202020204" pitchFamily="34" charset="0"/>
              <a:buChar char="•"/>
            </a:pPr>
            <a:r>
              <a:rPr lang="en-GB" sz="2500" dirty="0"/>
              <a:t>In addition they were asked to provide a causal explanation for each good thing.</a:t>
            </a:r>
          </a:p>
          <a:p>
            <a:pPr>
              <a:buClrTx/>
              <a:buSzPct val="75000"/>
              <a:buFont typeface="Arial" panose="020B0604020202020204" pitchFamily="34" charset="0"/>
              <a:buChar char="•"/>
            </a:pPr>
            <a:r>
              <a:rPr lang="en-GB" sz="2500" dirty="0"/>
              <a:t>You can see how Seligman’s ideas can be translated to school/home environments.</a:t>
            </a:r>
          </a:p>
          <a:p>
            <a:pPr>
              <a:buClrTx/>
              <a:buSzPct val="75000"/>
              <a:buFont typeface="Arial" panose="020B0604020202020204" pitchFamily="34" charset="0"/>
              <a:buChar char="•"/>
            </a:pPr>
            <a:r>
              <a:rPr lang="en-GB" sz="2500" dirty="0"/>
              <a:t>For 1 week at the end of each day, staff could write about 3 positive things that occurred in their day.</a:t>
            </a:r>
          </a:p>
          <a:p>
            <a:pPr>
              <a:buClrTx/>
              <a:buSzPct val="75000"/>
              <a:buFont typeface="Arial" panose="020B0604020202020204" pitchFamily="34" charset="0"/>
              <a:buChar char="•"/>
            </a:pPr>
            <a:r>
              <a:rPr lang="en-GB" sz="2500" dirty="0"/>
              <a:t>You can also ask them to describe 3 things that made them smile.</a:t>
            </a:r>
          </a:p>
        </p:txBody>
      </p:sp>
      <p:sp>
        <p:nvSpPr>
          <p:cNvPr id="6" name="Rectangle 1">
            <a:extLst>
              <a:ext uri="{FF2B5EF4-FFF2-40B4-BE49-F238E27FC236}">
                <a16:creationId xmlns:a16="http://schemas.microsoft.com/office/drawing/2014/main" id="{758BA5B3-73B3-4DEF-864A-76A258C4F5C3}"/>
              </a:ext>
            </a:extLst>
          </p:cNvPr>
          <p:cNvSpPr txBox="1">
            <a:spLocks/>
          </p:cNvSpPr>
          <p:nvPr/>
        </p:nvSpPr>
        <p:spPr>
          <a:xfrm>
            <a:off x="626882" y="22756"/>
            <a:ext cx="6191968" cy="557799"/>
          </a:xfrm>
          <a:prstGeom prst="rect">
            <a:avLst/>
          </a:prstGeom>
        </p:spPr>
        <p:txBody>
          <a:bodyPr vert="horz" wrap="none" lIns="91440" tIns="45720" rIns="91440" bIns="45720" rtlCol="0" anchor="ctr">
            <a:noAutofit/>
          </a:bodyPr>
          <a:lstStyle>
            <a:lvl1pPr algn="ctr" defTabSz="868680" rtl="0" eaLnBrk="1" latinLnBrk="0" hangingPunct="1">
              <a:spcBef>
                <a:spcPct val="0"/>
              </a:spcBef>
              <a:buNone/>
              <a:defRPr sz="4180" kern="1200" cap="none">
                <a:solidFill>
                  <a:schemeClr val="tx1"/>
                </a:solidFill>
                <a:latin typeface="+mj-lt"/>
                <a:ea typeface="+mj-ea"/>
                <a:cs typeface="+mj-cs"/>
              </a:defRPr>
            </a:lvl1pPr>
          </a:lstStyle>
          <a:p>
            <a:pPr marL="0" marR="0" lvl="0" indent="0" algn="l" defTabSz="86868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Positive Psychology - Three Good Things Exercise</a:t>
            </a:r>
          </a:p>
        </p:txBody>
      </p:sp>
    </p:spTree>
    <p:extLst>
      <p:ext uri="{BB962C8B-B14F-4D97-AF65-F5344CB8AC3E}">
        <p14:creationId xmlns:p14="http://schemas.microsoft.com/office/powerpoint/2010/main" val="2568595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ctangle 2"/>
          <p:cNvSpPr txBox="1">
            <a:spLocks noGrp="1"/>
          </p:cNvSpPr>
          <p:nvPr>
            <p:ph type="body" idx="1"/>
          </p:nvPr>
        </p:nvSpPr>
        <p:spPr>
          <a:xfrm>
            <a:off x="148472" y="3961249"/>
            <a:ext cx="8847055" cy="2158875"/>
          </a:xfrm>
          <a:prstGeom prst="rect">
            <a:avLst/>
          </a:prstGeom>
        </p:spPr>
        <p:txBody>
          <a:bodyPr>
            <a:noAutofit/>
          </a:bodyPr>
          <a:lstStyle/>
          <a:p>
            <a:pPr marL="342900" indent="-342900">
              <a:buClrTx/>
              <a:buSzPct val="75000"/>
            </a:pPr>
            <a:r>
              <a:rPr lang="en-GB" sz="2500" dirty="0"/>
              <a:t>Seligman’s PERMA model of positive psychology is a useful tool for frontline staff to employ</a:t>
            </a:r>
          </a:p>
          <a:p>
            <a:pPr marL="342900" indent="-342900">
              <a:buClrTx/>
              <a:buSzPct val="75000"/>
            </a:pPr>
            <a:r>
              <a:rPr lang="en-GB" sz="2500" dirty="0"/>
              <a:t>Focus on positive recording, moments of happiness and building meaningful relationships with the young people we support</a:t>
            </a:r>
          </a:p>
        </p:txBody>
      </p:sp>
      <p:sp>
        <p:nvSpPr>
          <p:cNvPr id="6" name="Rectangle 1">
            <a:extLst>
              <a:ext uri="{FF2B5EF4-FFF2-40B4-BE49-F238E27FC236}">
                <a16:creationId xmlns:a16="http://schemas.microsoft.com/office/drawing/2014/main" id="{758BA5B3-73B3-4DEF-864A-76A258C4F5C3}"/>
              </a:ext>
            </a:extLst>
          </p:cNvPr>
          <p:cNvSpPr txBox="1">
            <a:spLocks/>
          </p:cNvSpPr>
          <p:nvPr/>
        </p:nvSpPr>
        <p:spPr>
          <a:xfrm>
            <a:off x="1476016" y="0"/>
            <a:ext cx="6191968" cy="557799"/>
          </a:xfrm>
          <a:prstGeom prst="rect">
            <a:avLst/>
          </a:prstGeom>
        </p:spPr>
        <p:txBody>
          <a:bodyPr vert="horz" wrap="none" lIns="91440" tIns="45720" rIns="91440" bIns="45720" rtlCol="0" anchor="ctr">
            <a:noAutofit/>
          </a:bodyPr>
          <a:lstStyle>
            <a:lvl1pPr algn="ctr" defTabSz="868680" rtl="0" eaLnBrk="1" latinLnBrk="0" hangingPunct="1">
              <a:spcBef>
                <a:spcPct val="0"/>
              </a:spcBef>
              <a:buNone/>
              <a:defRPr sz="4180" kern="1200" cap="none">
                <a:solidFill>
                  <a:schemeClr val="tx1"/>
                </a:solidFill>
                <a:latin typeface="+mj-lt"/>
                <a:ea typeface="+mj-ea"/>
                <a:cs typeface="+mj-cs"/>
              </a:defRPr>
            </a:lvl1pPr>
          </a:lstStyle>
          <a:p>
            <a:pPr marL="0" marR="0" lvl="0" indent="0" defTabSz="86868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Positive Psychology – The PERMA Model </a:t>
            </a:r>
          </a:p>
        </p:txBody>
      </p:sp>
      <p:pic>
        <p:nvPicPr>
          <p:cNvPr id="4" name="Picture 3">
            <a:extLst>
              <a:ext uri="{FF2B5EF4-FFF2-40B4-BE49-F238E27FC236}">
                <a16:creationId xmlns:a16="http://schemas.microsoft.com/office/drawing/2014/main" id="{AD62BA86-22CC-4379-B8FC-4F1D2858983A}"/>
              </a:ext>
            </a:extLst>
          </p:cNvPr>
          <p:cNvPicPr>
            <a:picLocks noChangeAspect="1"/>
          </p:cNvPicPr>
          <p:nvPr/>
        </p:nvPicPr>
        <p:blipFill>
          <a:blip r:embed="rId2"/>
          <a:stretch>
            <a:fillRect/>
          </a:stretch>
        </p:blipFill>
        <p:spPr>
          <a:xfrm>
            <a:off x="1214000" y="917533"/>
            <a:ext cx="6715998" cy="2886701"/>
          </a:xfrm>
          <a:prstGeom prst="rect">
            <a:avLst/>
          </a:prstGeom>
        </p:spPr>
      </p:pic>
    </p:spTree>
    <p:extLst>
      <p:ext uri="{BB962C8B-B14F-4D97-AF65-F5344CB8AC3E}">
        <p14:creationId xmlns:p14="http://schemas.microsoft.com/office/powerpoint/2010/main" val="4046784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14840"/>
            <a:ext cx="8229600" cy="1143000"/>
          </a:xfrm>
        </p:spPr>
        <p:txBody>
          <a:bodyPr>
            <a:normAutofit/>
          </a:bodyPr>
          <a:lstStyle/>
          <a:p>
            <a:r>
              <a:rPr lang="en-US" sz="3000" b="1" dirty="0">
                <a:solidFill>
                  <a:schemeClr val="bg1"/>
                </a:solidFill>
                <a:effectLst/>
                <a:cs typeface="Arial"/>
              </a:rPr>
              <a:t>Why Can </a:t>
            </a:r>
            <a:r>
              <a:rPr lang="en-US" sz="3000" b="1" dirty="0">
                <a:solidFill>
                  <a:schemeClr val="bg1"/>
                </a:solidFill>
                <a:cs typeface="Arial"/>
              </a:rPr>
              <a:t>S</a:t>
            </a:r>
            <a:r>
              <a:rPr lang="en-US" sz="3000" b="1" dirty="0">
                <a:solidFill>
                  <a:schemeClr val="bg1"/>
                </a:solidFill>
                <a:effectLst/>
                <a:cs typeface="Arial"/>
              </a:rPr>
              <a:t>chool Be </a:t>
            </a:r>
            <a:r>
              <a:rPr lang="en-US" sz="3000" b="1" dirty="0">
                <a:solidFill>
                  <a:schemeClr val="bg1"/>
                </a:solidFill>
                <a:cs typeface="Arial"/>
              </a:rPr>
              <a:t>S</a:t>
            </a:r>
            <a:r>
              <a:rPr lang="en-US" sz="3000" b="1" dirty="0">
                <a:solidFill>
                  <a:schemeClr val="bg1"/>
                </a:solidFill>
                <a:effectLst/>
                <a:cs typeface="Arial"/>
              </a:rPr>
              <a:t>uch a Challenging </a:t>
            </a:r>
            <a:r>
              <a:rPr lang="en-US" sz="3000" b="1" dirty="0">
                <a:solidFill>
                  <a:schemeClr val="bg1"/>
                </a:solidFill>
                <a:cs typeface="Arial"/>
              </a:rPr>
              <a:t>P</a:t>
            </a:r>
            <a:r>
              <a:rPr lang="en-US" sz="3000" b="1" dirty="0">
                <a:solidFill>
                  <a:schemeClr val="bg1"/>
                </a:solidFill>
                <a:effectLst/>
                <a:cs typeface="Arial"/>
              </a:rPr>
              <a:t>lace?</a:t>
            </a:r>
          </a:p>
        </p:txBody>
      </p:sp>
      <p:sp>
        <p:nvSpPr>
          <p:cNvPr id="3" name="Content Placeholder 2"/>
          <p:cNvSpPr>
            <a:spLocks noGrp="1"/>
          </p:cNvSpPr>
          <p:nvPr>
            <p:ph idx="1"/>
          </p:nvPr>
        </p:nvSpPr>
        <p:spPr>
          <a:xfrm>
            <a:off x="136103" y="712244"/>
            <a:ext cx="8923055" cy="5434281"/>
          </a:xfrm>
        </p:spPr>
        <p:txBody>
          <a:bodyPr>
            <a:normAutofit fontScale="70000" lnSpcReduction="20000"/>
          </a:bodyPr>
          <a:lstStyle/>
          <a:p>
            <a:pPr marL="0" indent="0">
              <a:buClrTx/>
              <a:buSzPct val="75000"/>
              <a:buNone/>
              <a:defRPr/>
            </a:pPr>
            <a:r>
              <a:rPr lang="en-US" dirty="0">
                <a:ea typeface="ＭＳ Ｐゴシック" pitchFamily="-65" charset="-128"/>
                <a:cs typeface="Arial"/>
              </a:rPr>
              <a:t>F</a:t>
            </a:r>
            <a:r>
              <a:rPr lang="en-US" dirty="0">
                <a:cs typeface="Arial"/>
              </a:rPr>
              <a:t>or the peer group</a:t>
            </a:r>
          </a:p>
          <a:p>
            <a:pPr lvl="1">
              <a:buClrTx/>
              <a:buSzPct val="90000"/>
              <a:buFont typeface="Arial" pitchFamily="34" charset="0"/>
              <a:buChar char="•"/>
              <a:defRPr/>
            </a:pPr>
            <a:r>
              <a:rPr lang="en-US" sz="3200" dirty="0">
                <a:cs typeface="Arial"/>
              </a:rPr>
              <a:t>Lack of understanding</a:t>
            </a:r>
          </a:p>
          <a:p>
            <a:pPr lvl="1">
              <a:buClrTx/>
              <a:buSzPct val="90000"/>
              <a:buFont typeface="Arial" pitchFamily="34" charset="0"/>
              <a:buChar char="•"/>
              <a:defRPr/>
            </a:pPr>
            <a:r>
              <a:rPr lang="en-US" sz="3200" dirty="0">
                <a:cs typeface="Arial"/>
              </a:rPr>
              <a:t>Resenting extra attention</a:t>
            </a:r>
          </a:p>
          <a:p>
            <a:pPr lvl="1">
              <a:buClrTx/>
              <a:buSzPct val="90000"/>
              <a:buFont typeface="Arial" pitchFamily="34" charset="0"/>
              <a:buChar char="•"/>
              <a:defRPr/>
            </a:pPr>
            <a:r>
              <a:rPr lang="en-US" sz="3200" dirty="0">
                <a:cs typeface="Arial"/>
              </a:rPr>
              <a:t>Social advances that are ignored or rejected</a:t>
            </a:r>
          </a:p>
          <a:p>
            <a:pPr lvl="1">
              <a:buClrTx/>
              <a:buSzPct val="90000"/>
              <a:buFont typeface="Arial" pitchFamily="34" charset="0"/>
              <a:buChar char="•"/>
              <a:defRPr/>
            </a:pPr>
            <a:r>
              <a:rPr lang="en-US" sz="3200" dirty="0">
                <a:cs typeface="Arial"/>
              </a:rPr>
              <a:t>Distraction or disruption</a:t>
            </a:r>
          </a:p>
          <a:p>
            <a:pPr lvl="1">
              <a:buClrTx/>
              <a:buSzPct val="90000"/>
              <a:buFont typeface="Arial" pitchFamily="34" charset="0"/>
              <a:buChar char="•"/>
              <a:defRPr/>
            </a:pPr>
            <a:r>
              <a:rPr lang="en-US" sz="3200" dirty="0">
                <a:cs typeface="Arial"/>
              </a:rPr>
              <a:t>Feeling that double standards are applied (‘getting away’ with things)</a:t>
            </a:r>
          </a:p>
          <a:p>
            <a:pPr lvl="1">
              <a:buClrTx/>
              <a:buSzPct val="90000"/>
              <a:buFont typeface="Arial" pitchFamily="34" charset="0"/>
              <a:buChar char="•"/>
              <a:defRPr/>
            </a:pPr>
            <a:r>
              <a:rPr lang="en-US" sz="3200" dirty="0">
                <a:cs typeface="Arial"/>
              </a:rPr>
              <a:t>Being nervous or fearful</a:t>
            </a:r>
          </a:p>
          <a:p>
            <a:pPr lvl="1">
              <a:buClrTx/>
              <a:buSzPct val="90000"/>
              <a:buFont typeface="Arial" pitchFamily="34" charset="0"/>
              <a:buChar char="•"/>
              <a:defRPr/>
            </a:pPr>
            <a:r>
              <a:rPr lang="en-US" sz="3200" dirty="0">
                <a:cs typeface="Arial"/>
              </a:rPr>
              <a:t>Ignoring, teasing, winding up, bullying (Morewood, Humphrey &amp; Symes, 2011)</a:t>
            </a:r>
          </a:p>
          <a:p>
            <a:pPr marL="457200" lvl="1" indent="0">
              <a:buClrTx/>
              <a:buSzPct val="90000"/>
              <a:buNone/>
              <a:defRPr/>
            </a:pPr>
            <a:endParaRPr lang="en-US" sz="3200" dirty="0">
              <a:cs typeface="Arial"/>
            </a:endParaRPr>
          </a:p>
          <a:p>
            <a:pPr marL="0" lvl="0" indent="0">
              <a:buSzPct val="75000"/>
              <a:buNone/>
            </a:pPr>
            <a:r>
              <a:rPr lang="en-US" dirty="0">
                <a:solidFill>
                  <a:prstClr val="black"/>
                </a:solidFill>
                <a:cs typeface="Arial"/>
              </a:rPr>
              <a:t>For staff and parents</a:t>
            </a:r>
          </a:p>
          <a:p>
            <a:pPr lvl="2">
              <a:buSzPct val="90000"/>
            </a:pPr>
            <a:r>
              <a:rPr lang="en-US" sz="3200" dirty="0">
                <a:solidFill>
                  <a:prstClr val="black"/>
                </a:solidFill>
                <a:cs typeface="Arial"/>
              </a:rPr>
              <a:t>Gaining, maintaining and refocusing attention</a:t>
            </a:r>
          </a:p>
          <a:p>
            <a:pPr lvl="2">
              <a:buSzPct val="90000"/>
            </a:pPr>
            <a:r>
              <a:rPr lang="en-US" sz="3200" dirty="0">
                <a:solidFill>
                  <a:prstClr val="black"/>
                </a:solidFill>
                <a:cs typeface="Arial"/>
              </a:rPr>
              <a:t>Motivation</a:t>
            </a:r>
          </a:p>
          <a:p>
            <a:pPr lvl="2">
              <a:buSzPct val="90000"/>
            </a:pPr>
            <a:r>
              <a:rPr lang="en-US" sz="3200" dirty="0">
                <a:solidFill>
                  <a:prstClr val="black"/>
                </a:solidFill>
                <a:cs typeface="Arial"/>
              </a:rPr>
              <a:t>Differentiation of language and/or curriculum</a:t>
            </a:r>
          </a:p>
          <a:p>
            <a:pPr lvl="2">
              <a:buSzPct val="90000"/>
            </a:pPr>
            <a:r>
              <a:rPr lang="en-US" sz="3200" dirty="0">
                <a:solidFill>
                  <a:prstClr val="black"/>
                </a:solidFill>
                <a:cs typeface="Arial"/>
              </a:rPr>
              <a:t>Managing </a:t>
            </a:r>
            <a:r>
              <a:rPr lang="en-US" sz="3200" dirty="0" err="1">
                <a:solidFill>
                  <a:prstClr val="black"/>
                </a:solidFill>
                <a:cs typeface="Arial"/>
              </a:rPr>
              <a:t>behaviour</a:t>
            </a:r>
            <a:r>
              <a:rPr lang="en-US" sz="3200" dirty="0">
                <a:solidFill>
                  <a:prstClr val="black"/>
                </a:solidFill>
                <a:cs typeface="Arial"/>
              </a:rPr>
              <a:t>   ***WARNING***</a:t>
            </a:r>
          </a:p>
          <a:p>
            <a:pPr lvl="2">
              <a:buSzPct val="90000"/>
            </a:pPr>
            <a:r>
              <a:rPr lang="en-US" sz="3200" dirty="0">
                <a:solidFill>
                  <a:prstClr val="black"/>
                </a:solidFill>
                <a:cs typeface="Arial"/>
              </a:rPr>
              <a:t>Accommodating special interests</a:t>
            </a:r>
            <a:endParaRPr lang="en-US" sz="3200" dirty="0">
              <a:cs typeface="Arial"/>
            </a:endParaRPr>
          </a:p>
          <a:p>
            <a:pPr marL="457200" lvl="1" indent="0">
              <a:buNone/>
              <a:defRPr/>
            </a:pPr>
            <a:endParaRPr lang="en-US" sz="1700" dirty="0">
              <a:latin typeface="Arial"/>
              <a:ea typeface="ＭＳ Ｐゴシック" pitchFamily="-65" charset="-128"/>
              <a:cs typeface="Arial"/>
            </a:endParaRPr>
          </a:p>
        </p:txBody>
      </p:sp>
    </p:spTree>
    <p:extLst>
      <p:ext uri="{BB962C8B-B14F-4D97-AF65-F5344CB8AC3E}">
        <p14:creationId xmlns:p14="http://schemas.microsoft.com/office/powerpoint/2010/main" val="368279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ctangle 2"/>
          <p:cNvSpPr txBox="1">
            <a:spLocks noGrp="1"/>
          </p:cNvSpPr>
          <p:nvPr>
            <p:ph type="body" idx="1"/>
          </p:nvPr>
        </p:nvSpPr>
        <p:spPr>
          <a:xfrm>
            <a:off x="445167" y="870565"/>
            <a:ext cx="8253664" cy="1537182"/>
          </a:xfrm>
          <a:prstGeom prst="rect">
            <a:avLst/>
          </a:prstGeom>
        </p:spPr>
        <p:txBody>
          <a:bodyPr>
            <a:noAutofit/>
          </a:bodyPr>
          <a:lstStyle/>
          <a:p>
            <a:pPr marL="0" indent="0">
              <a:buClrTx/>
              <a:buSzPct val="75000"/>
              <a:buNone/>
            </a:pPr>
            <a:r>
              <a:rPr lang="en-GB" dirty="0"/>
              <a:t>‘The Happy School’ – Celebrating moments of happiness leads to a genuine and happy school ethos</a:t>
            </a:r>
            <a:br>
              <a:rPr lang="en-GB" dirty="0"/>
            </a:br>
            <a:endParaRPr lang="en-GB" sz="4000" dirty="0"/>
          </a:p>
          <a:p>
            <a:pPr marL="0" indent="0">
              <a:buClrTx/>
              <a:buSzPct val="75000"/>
              <a:buNone/>
            </a:pPr>
            <a:r>
              <a:rPr lang="en-GB" dirty="0"/>
              <a:t>Exercise: </a:t>
            </a:r>
          </a:p>
          <a:p>
            <a:pPr marL="0" indent="0">
              <a:buClrTx/>
              <a:buSzPct val="75000"/>
              <a:buNone/>
            </a:pPr>
            <a:r>
              <a:rPr lang="en-GB" dirty="0"/>
              <a:t>Consider moments of happiness that have occurred previously in your school setting.</a:t>
            </a:r>
          </a:p>
          <a:p>
            <a:pPr marL="0" indent="0">
              <a:buClrTx/>
              <a:buSzPct val="75000"/>
              <a:buNone/>
            </a:pPr>
            <a:r>
              <a:rPr lang="en-GB" dirty="0"/>
              <a:t>What strategies can we use to increase moments of happiness like these?</a:t>
            </a:r>
          </a:p>
        </p:txBody>
      </p:sp>
      <p:sp>
        <p:nvSpPr>
          <p:cNvPr id="6" name="Rectangle 1">
            <a:extLst>
              <a:ext uri="{FF2B5EF4-FFF2-40B4-BE49-F238E27FC236}">
                <a16:creationId xmlns:a16="http://schemas.microsoft.com/office/drawing/2014/main" id="{758BA5B3-73B3-4DEF-864A-76A258C4F5C3}"/>
              </a:ext>
            </a:extLst>
          </p:cNvPr>
          <p:cNvSpPr txBox="1">
            <a:spLocks/>
          </p:cNvSpPr>
          <p:nvPr/>
        </p:nvSpPr>
        <p:spPr>
          <a:xfrm>
            <a:off x="1476015" y="22756"/>
            <a:ext cx="6191968" cy="557799"/>
          </a:xfrm>
          <a:prstGeom prst="rect">
            <a:avLst/>
          </a:prstGeom>
        </p:spPr>
        <p:txBody>
          <a:bodyPr vert="horz" wrap="none" lIns="91440" tIns="45720" rIns="91440" bIns="45720" rtlCol="0" anchor="ctr">
            <a:noAutofit/>
          </a:bodyPr>
          <a:lstStyle>
            <a:lvl1pPr algn="ctr" defTabSz="868680" rtl="0" eaLnBrk="1" latinLnBrk="0" hangingPunct="1">
              <a:spcBef>
                <a:spcPct val="0"/>
              </a:spcBef>
              <a:buNone/>
              <a:defRPr sz="4180" kern="1200" cap="none">
                <a:solidFill>
                  <a:schemeClr val="tx1"/>
                </a:solidFill>
                <a:latin typeface="+mj-lt"/>
                <a:ea typeface="+mj-ea"/>
                <a:cs typeface="+mj-cs"/>
              </a:defRPr>
            </a:lvl1pPr>
          </a:lstStyle>
          <a:p>
            <a:pPr marL="0" marR="0" lvl="0" indent="0" defTabSz="86868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Positive Psychology – Happiness </a:t>
            </a:r>
          </a:p>
        </p:txBody>
      </p:sp>
    </p:spTree>
    <p:extLst>
      <p:ext uri="{BB962C8B-B14F-4D97-AF65-F5344CB8AC3E}">
        <p14:creationId xmlns:p14="http://schemas.microsoft.com/office/powerpoint/2010/main" val="29358497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196752"/>
            <a:ext cx="8136904" cy="4525963"/>
          </a:xfrm>
        </p:spPr>
        <p:txBody>
          <a:bodyPr/>
          <a:lstStyle/>
          <a:p>
            <a:pPr algn="ctr">
              <a:buNone/>
            </a:pPr>
            <a:r>
              <a:rPr lang="en-GB" sz="6000" dirty="0">
                <a:latin typeface="Calibri" pitchFamily="34" charset="0"/>
              </a:rPr>
              <a:t>Supporting the use of</a:t>
            </a:r>
          </a:p>
          <a:p>
            <a:pPr algn="ctr">
              <a:buNone/>
            </a:pPr>
            <a:r>
              <a:rPr lang="en-GB" sz="6000" dirty="0">
                <a:latin typeface="Calibri" pitchFamily="34" charset="0"/>
              </a:rPr>
              <a:t>language in accessing</a:t>
            </a:r>
          </a:p>
          <a:p>
            <a:pPr algn="ctr">
              <a:buNone/>
            </a:pPr>
            <a:r>
              <a:rPr lang="en-GB" sz="6000" dirty="0">
                <a:latin typeface="Calibri" pitchFamily="34" charset="0"/>
              </a:rPr>
              <a:t>the curriculum</a:t>
            </a:r>
          </a:p>
          <a:p>
            <a:endParaRPr lang="en-GB"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23528" y="1628800"/>
            <a:ext cx="8496944" cy="4896544"/>
          </a:xfrm>
        </p:spPr>
        <p:txBody>
          <a:bodyPr>
            <a:normAutofit/>
          </a:bodyPr>
          <a:lstStyle/>
          <a:p>
            <a:r>
              <a:rPr lang="en-GB" dirty="0">
                <a:latin typeface="Calibri" pitchFamily="34" charset="0"/>
              </a:rPr>
              <a:t>‘There is a growing body of evidence indicating that visual factors are associated with Dyslexia. This can take the form of visual distortion of letters, blurring, letters merging into each other and missing lines or words when reading.’</a:t>
            </a:r>
          </a:p>
          <a:p>
            <a:pPr algn="r"/>
            <a:r>
              <a:rPr lang="en-GB" dirty="0">
                <a:latin typeface="Calibri" pitchFamily="34" charset="0"/>
              </a:rPr>
              <a:t>(Peer and Reid, 2003)</a:t>
            </a:r>
          </a:p>
          <a:p>
            <a:pPr>
              <a:lnSpc>
                <a:spcPct val="100000"/>
              </a:lnSpc>
            </a:pPr>
            <a:endParaRPr lang="en-GB" dirty="0">
              <a:latin typeface="Calibri" pitchFamily="34" charset="0"/>
            </a:endParaRPr>
          </a:p>
          <a:p>
            <a:pPr algn="ctr"/>
            <a:endParaRPr lang="en-GB" dirty="0">
              <a:latin typeface="Calibri" pitchFamily="34" charset="0"/>
            </a:endParaRPr>
          </a:p>
          <a:p>
            <a:pPr algn="ctr"/>
            <a:r>
              <a:rPr lang="en-GB" sz="2800" dirty="0">
                <a:hlinkClick r:id="rId2"/>
              </a:rPr>
              <a:t>What is dyslexia? - Kelli Sandman-Hurley – YouTube</a:t>
            </a:r>
            <a:endParaRPr lang="en-GB" sz="3600" dirty="0">
              <a:latin typeface="Calibri" pitchFamily="34" charset="0"/>
            </a:endParaRPr>
          </a:p>
          <a:p>
            <a:pPr algn="ctr"/>
            <a:r>
              <a:rPr lang="en-GB" sz="3600" dirty="0">
                <a:latin typeface="Calibri" pitchFamily="34" charset="0"/>
                <a:hlinkClick r:id="rId3"/>
              </a:rPr>
              <a:t>https://youtu.be/zafiGBrFkRM</a:t>
            </a:r>
            <a:r>
              <a:rPr lang="en-GB" sz="3600" dirty="0">
                <a:latin typeface="Calibri" pitchFamily="34" charset="0"/>
              </a:rPr>
              <a:t> </a:t>
            </a:r>
          </a:p>
        </p:txBody>
      </p:sp>
      <p:sp>
        <p:nvSpPr>
          <p:cNvPr id="4" name="Text Placeholder 3"/>
          <p:cNvSpPr>
            <a:spLocks noGrp="1"/>
          </p:cNvSpPr>
          <p:nvPr>
            <p:ph type="body" sz="quarter" idx="13"/>
          </p:nvPr>
        </p:nvSpPr>
        <p:spPr>
          <a:xfrm>
            <a:off x="323528" y="-315416"/>
            <a:ext cx="8496944" cy="1008112"/>
          </a:xfrm>
        </p:spPr>
        <p:txBody>
          <a:bodyPr>
            <a:normAutofit/>
          </a:bodyPr>
          <a:lstStyle/>
          <a:p>
            <a:pPr algn="ctr"/>
            <a:r>
              <a:rPr lang="en-GB" sz="4500" b="1" dirty="0">
                <a:solidFill>
                  <a:schemeClr val="bg1"/>
                </a:solidFill>
              </a:rPr>
              <a:t>What is it like in class?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95536" y="1628800"/>
            <a:ext cx="8352928" cy="4680520"/>
          </a:xfrm>
        </p:spPr>
        <p:txBody>
          <a:bodyPr/>
          <a:lstStyle/>
          <a:p>
            <a:pPr lvl="0"/>
            <a:r>
              <a:rPr lang="en-GB" sz="2600" dirty="0">
                <a:latin typeface="Calibri" pitchFamily="34" charset="0"/>
              </a:rPr>
              <a:t> </a:t>
            </a:r>
            <a:r>
              <a:rPr lang="en-US" sz="2600" dirty="0">
                <a:latin typeface="Calibri" pitchFamily="34" charset="0"/>
              </a:rPr>
              <a:t>Do not giving large amounts of dictation or work to copy off the board – use handouts</a:t>
            </a:r>
            <a:endParaRPr lang="en-GB" sz="2600" dirty="0">
              <a:latin typeface="Calibri" pitchFamily="34" charset="0"/>
            </a:endParaRPr>
          </a:p>
          <a:p>
            <a:pPr lvl="0"/>
            <a:r>
              <a:rPr lang="en-GB" sz="2600" dirty="0">
                <a:latin typeface="Calibri" pitchFamily="34" charset="0"/>
              </a:rPr>
              <a:t> Make sure handwriting on the white board is clear and large enough to see from the back of the classroom</a:t>
            </a:r>
          </a:p>
          <a:p>
            <a:pPr lvl="0"/>
            <a:r>
              <a:rPr lang="en-GB" sz="2600" dirty="0">
                <a:latin typeface="Calibri" pitchFamily="34" charset="0"/>
              </a:rPr>
              <a:t> Finish the sentence with a red full stop to draw attention to the need for punctuation</a:t>
            </a:r>
          </a:p>
          <a:p>
            <a:pPr lvl="0"/>
            <a:r>
              <a:rPr lang="en-GB" sz="2600" dirty="0">
                <a:latin typeface="Calibri" pitchFamily="34" charset="0"/>
              </a:rPr>
              <a:t> Leave space between each line</a:t>
            </a:r>
          </a:p>
          <a:p>
            <a:pPr lvl="0"/>
            <a:r>
              <a:rPr lang="en-GB" sz="2600" dirty="0">
                <a:latin typeface="Calibri" pitchFamily="34" charset="0"/>
              </a:rPr>
              <a:t> Try alternating colours to separate sentences</a:t>
            </a:r>
          </a:p>
          <a:p>
            <a:r>
              <a:rPr lang="en-GB" sz="2200" dirty="0"/>
              <a:t> </a:t>
            </a:r>
            <a:endParaRPr lang="en-GB" dirty="0"/>
          </a:p>
        </p:txBody>
      </p:sp>
      <p:sp>
        <p:nvSpPr>
          <p:cNvPr id="4" name="Text Placeholder 3"/>
          <p:cNvSpPr>
            <a:spLocks noGrp="1"/>
          </p:cNvSpPr>
          <p:nvPr>
            <p:ph type="body" sz="quarter" idx="13"/>
          </p:nvPr>
        </p:nvSpPr>
        <p:spPr>
          <a:xfrm>
            <a:off x="178055" y="44624"/>
            <a:ext cx="8496944" cy="720080"/>
          </a:xfrm>
        </p:spPr>
        <p:txBody>
          <a:bodyPr>
            <a:normAutofit/>
          </a:bodyPr>
          <a:lstStyle/>
          <a:p>
            <a:r>
              <a:rPr lang="en-GB" sz="4500" b="1" dirty="0">
                <a:solidFill>
                  <a:schemeClr val="bg1"/>
                </a:solidFill>
              </a:rPr>
              <a:t>Writing on the board…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467544" y="1124744"/>
            <a:ext cx="8352928" cy="3888432"/>
          </a:xfrm>
        </p:spPr>
        <p:txBody>
          <a:bodyPr>
            <a:normAutofit fontScale="25000" lnSpcReduction="20000"/>
          </a:bodyPr>
          <a:lstStyle/>
          <a:p>
            <a:r>
              <a:rPr lang="en-GB" sz="9600" dirty="0">
                <a:latin typeface="Calibri" pitchFamily="34" charset="0"/>
              </a:rPr>
              <a:t> </a:t>
            </a:r>
            <a:r>
              <a:rPr lang="en-GB" sz="10000" dirty="0">
                <a:latin typeface="Calibri" pitchFamily="34" charset="0"/>
              </a:rPr>
              <a:t>Many students with visual processing problems prefer off white/cream paper to reduce glare and subsequent eye-strain</a:t>
            </a:r>
          </a:p>
          <a:p>
            <a:r>
              <a:rPr lang="en-GB" sz="10000" dirty="0">
                <a:latin typeface="Calibri" pitchFamily="34" charset="0"/>
              </a:rPr>
              <a:t> An alternative is to use grey or blue ink</a:t>
            </a:r>
          </a:p>
          <a:p>
            <a:r>
              <a:rPr lang="en-GB" sz="10000" dirty="0">
                <a:latin typeface="Calibri" pitchFamily="34" charset="0"/>
              </a:rPr>
              <a:t> A larger font size (14) is helpful as is a clean font such as </a:t>
            </a:r>
            <a:r>
              <a:rPr lang="en-GB" sz="10000" b="1" dirty="0">
                <a:latin typeface="Arial" pitchFamily="34" charset="0"/>
                <a:cs typeface="Arial" pitchFamily="34" charset="0"/>
              </a:rPr>
              <a:t>Ariel</a:t>
            </a:r>
            <a:r>
              <a:rPr lang="en-GB" sz="10000" dirty="0">
                <a:latin typeface="Calibri" pitchFamily="34" charset="0"/>
              </a:rPr>
              <a:t> or </a:t>
            </a:r>
            <a:r>
              <a:rPr lang="en-GB" sz="10000" b="1" dirty="0">
                <a:latin typeface="Comic Sans MS" pitchFamily="66" charset="0"/>
              </a:rPr>
              <a:t>Comic Sans</a:t>
            </a:r>
          </a:p>
          <a:p>
            <a:r>
              <a:rPr lang="en-GB" sz="10000" dirty="0">
                <a:latin typeface="Calibri" pitchFamily="34" charset="0"/>
              </a:rPr>
              <a:t> Use clear unambiguous pictures with keywords or labels</a:t>
            </a:r>
          </a:p>
          <a:p>
            <a:r>
              <a:rPr lang="en-GB" sz="10000" dirty="0">
                <a:latin typeface="Calibri" pitchFamily="34" charset="0"/>
              </a:rPr>
              <a:t> Avoid ‘busy’ worksheets and text books with pictures, speech bubbles and diagrams splattered around, keep things simple and in a logical progression</a:t>
            </a:r>
          </a:p>
          <a:p>
            <a:r>
              <a:rPr lang="en-GB" sz="10000" dirty="0">
                <a:latin typeface="Calibri" pitchFamily="34" charset="0"/>
              </a:rPr>
              <a:t> Use colour where possible or teach students effective ways to use highlighter pens</a:t>
            </a:r>
          </a:p>
          <a:p>
            <a:r>
              <a:rPr lang="en-GB" sz="2200" dirty="0"/>
              <a:t> </a:t>
            </a:r>
            <a:endParaRPr lang="en-GB" dirty="0"/>
          </a:p>
        </p:txBody>
      </p:sp>
      <p:sp>
        <p:nvSpPr>
          <p:cNvPr id="4" name="Text Placeholder 3"/>
          <p:cNvSpPr>
            <a:spLocks noGrp="1"/>
          </p:cNvSpPr>
          <p:nvPr>
            <p:ph type="body" sz="quarter" idx="13"/>
          </p:nvPr>
        </p:nvSpPr>
        <p:spPr>
          <a:xfrm>
            <a:off x="178784" y="0"/>
            <a:ext cx="8496944" cy="720080"/>
          </a:xfrm>
        </p:spPr>
        <p:txBody>
          <a:bodyPr>
            <a:normAutofit/>
          </a:bodyPr>
          <a:lstStyle/>
          <a:p>
            <a:r>
              <a:rPr lang="en-GB" sz="4500" b="1" dirty="0">
                <a:solidFill>
                  <a:schemeClr val="bg1"/>
                </a:solidFill>
              </a:rPr>
              <a:t>Handouts…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23528" y="1412776"/>
            <a:ext cx="8496944" cy="4680520"/>
          </a:xfrm>
        </p:spPr>
        <p:txBody>
          <a:bodyPr/>
          <a:lstStyle/>
          <a:p>
            <a:r>
              <a:rPr lang="en-US" sz="2500" dirty="0">
                <a:latin typeface="Calibri" pitchFamily="34" charset="0"/>
              </a:rPr>
              <a:t> </a:t>
            </a:r>
            <a:r>
              <a:rPr lang="en-GB" sz="2500" dirty="0">
                <a:latin typeface="Calibri" pitchFamily="34" charset="0"/>
              </a:rPr>
              <a:t>Check with students if they mind reading aloud in class</a:t>
            </a:r>
          </a:p>
          <a:p>
            <a:r>
              <a:rPr lang="en-GB" sz="2500" dirty="0">
                <a:latin typeface="Calibri" pitchFamily="34" charset="0"/>
              </a:rPr>
              <a:t> When reading is necessary, give them the text beforehand so they have to time to prepare</a:t>
            </a:r>
          </a:p>
          <a:p>
            <a:r>
              <a:rPr lang="en-GB" sz="2500" dirty="0">
                <a:latin typeface="Calibri" pitchFamily="34" charset="0"/>
              </a:rPr>
              <a:t> Don’t choose students to answer questions – let them volunteer </a:t>
            </a:r>
          </a:p>
          <a:p>
            <a:r>
              <a:rPr lang="en-GB" sz="2500" dirty="0">
                <a:latin typeface="Calibri" pitchFamily="34" charset="0"/>
              </a:rPr>
              <a:t> To encourage full class participation tell some students the question in advance</a:t>
            </a:r>
            <a:r>
              <a:rPr lang="en-US" sz="2500" dirty="0">
                <a:latin typeface="Calibri" pitchFamily="34" charset="0"/>
              </a:rPr>
              <a:t> so that they can prepare an answer</a:t>
            </a:r>
            <a:endParaRPr lang="en-GB" sz="2500" dirty="0">
              <a:latin typeface="Calibri" pitchFamily="34" charset="0"/>
            </a:endParaRPr>
          </a:p>
          <a:p>
            <a:r>
              <a:rPr lang="en-US" sz="2500" dirty="0">
                <a:latin typeface="Calibri" pitchFamily="34" charset="0"/>
              </a:rPr>
              <a:t> When having class discussions reinforce the answers given by students by repeating them back to the class in order to give those with auditory processing issues time think</a:t>
            </a:r>
          </a:p>
          <a:p>
            <a:endParaRPr lang="en-GB" sz="2200" dirty="0"/>
          </a:p>
          <a:p>
            <a:pPr>
              <a:buFont typeface="Arial" pitchFamily="34" charset="0"/>
              <a:buChar char="•"/>
            </a:pPr>
            <a:endParaRPr lang="en-GB" dirty="0"/>
          </a:p>
        </p:txBody>
      </p:sp>
      <p:sp>
        <p:nvSpPr>
          <p:cNvPr id="4" name="Text Placeholder 3"/>
          <p:cNvSpPr>
            <a:spLocks noGrp="1"/>
          </p:cNvSpPr>
          <p:nvPr>
            <p:ph type="body" sz="quarter" idx="13"/>
          </p:nvPr>
        </p:nvSpPr>
        <p:spPr>
          <a:xfrm>
            <a:off x="323528" y="44624"/>
            <a:ext cx="8496944" cy="720080"/>
          </a:xfrm>
        </p:spPr>
        <p:txBody>
          <a:bodyPr>
            <a:normAutofit/>
          </a:bodyPr>
          <a:lstStyle/>
          <a:p>
            <a:r>
              <a:rPr lang="en-GB" sz="4500" b="1" dirty="0">
                <a:solidFill>
                  <a:schemeClr val="bg1"/>
                </a:solidFill>
              </a:rPr>
              <a:t>General recommendations…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val 2"/>
          <p:cNvSpPr>
            <a:spLocks noChangeArrowheads="1"/>
          </p:cNvSpPr>
          <p:nvPr/>
        </p:nvSpPr>
        <p:spPr bwMode="auto">
          <a:xfrm>
            <a:off x="2843808" y="2535932"/>
            <a:ext cx="3657600" cy="2362200"/>
          </a:xfrm>
          <a:prstGeom prst="ellipse">
            <a:avLst/>
          </a:prstGeom>
          <a:gradFill rotWithShape="0">
            <a:gsLst>
              <a:gs pos="0">
                <a:srgbClr val="FFFFFF"/>
              </a:gs>
              <a:gs pos="100000">
                <a:srgbClr val="FFFF99"/>
              </a:gs>
            </a:gsLst>
            <a:path path="shape">
              <a:fillToRect l="50000" t="50000" r="50000" b="50000"/>
            </a:path>
          </a:gradFill>
          <a:ln w="38100">
            <a:solidFill>
              <a:schemeClr val="tx1"/>
            </a:solidFill>
            <a:round/>
            <a:headEnd/>
            <a:tailEnd/>
          </a:ln>
          <a:effectLst/>
        </p:spPr>
        <p:txBody>
          <a:bodyPr wrap="none" anchor="ctr"/>
          <a:lstStyle/>
          <a:p>
            <a:endParaRPr lang="en-GB" dirty="0"/>
          </a:p>
        </p:txBody>
      </p:sp>
      <p:sp>
        <p:nvSpPr>
          <p:cNvPr id="19459" name="Text Box 3"/>
          <p:cNvSpPr txBox="1">
            <a:spLocks noChangeArrowheads="1"/>
          </p:cNvSpPr>
          <p:nvPr/>
        </p:nvSpPr>
        <p:spPr bwMode="auto">
          <a:xfrm>
            <a:off x="3275856" y="3039988"/>
            <a:ext cx="2844552" cy="1261884"/>
          </a:xfrm>
          <a:prstGeom prst="rect">
            <a:avLst/>
          </a:prstGeom>
          <a:solidFill>
            <a:srgbClr val="FFFF99"/>
          </a:solidFill>
          <a:ln w="9525">
            <a:noFill/>
            <a:miter lim="800000"/>
            <a:headEnd/>
            <a:tailEnd/>
          </a:ln>
          <a:effectLst/>
        </p:spPr>
        <p:txBody>
          <a:bodyPr wrap="square">
            <a:spAutoFit/>
          </a:bodyPr>
          <a:lstStyle/>
          <a:p>
            <a:pPr algn="ctr">
              <a:spcBef>
                <a:spcPct val="50000"/>
              </a:spcBef>
            </a:pPr>
            <a:r>
              <a:rPr lang="en-GB" sz="3800" b="1" u="none" dirty="0">
                <a:latin typeface="Calibri" pitchFamily="34" charset="0"/>
              </a:rPr>
              <a:t>Language Difficulties</a:t>
            </a:r>
          </a:p>
        </p:txBody>
      </p:sp>
      <p:sp>
        <p:nvSpPr>
          <p:cNvPr id="19460" name="Text Box 4"/>
          <p:cNvSpPr txBox="1">
            <a:spLocks noChangeArrowheads="1"/>
          </p:cNvSpPr>
          <p:nvPr/>
        </p:nvSpPr>
        <p:spPr bwMode="auto">
          <a:xfrm>
            <a:off x="539552" y="735732"/>
            <a:ext cx="3048000" cy="830997"/>
          </a:xfrm>
          <a:prstGeom prst="rect">
            <a:avLst/>
          </a:prstGeom>
          <a:noFill/>
          <a:ln w="9525">
            <a:noFill/>
            <a:miter lim="800000"/>
            <a:headEnd/>
            <a:tailEnd/>
          </a:ln>
          <a:effectLst/>
        </p:spPr>
        <p:txBody>
          <a:bodyPr wrap="square">
            <a:spAutoFit/>
          </a:bodyPr>
          <a:lstStyle/>
          <a:p>
            <a:pPr algn="ctr">
              <a:spcBef>
                <a:spcPct val="50000"/>
              </a:spcBef>
            </a:pPr>
            <a:r>
              <a:rPr lang="en-GB" sz="2400" u="none" dirty="0">
                <a:latin typeface="Calibri" pitchFamily="34" charset="0"/>
              </a:rPr>
              <a:t>Listening to and recalling information</a:t>
            </a:r>
            <a:endParaRPr lang="en-GB" sz="2400" b="0" u="none" dirty="0">
              <a:latin typeface="Calibri" pitchFamily="34" charset="0"/>
            </a:endParaRPr>
          </a:p>
        </p:txBody>
      </p:sp>
      <p:sp>
        <p:nvSpPr>
          <p:cNvPr id="19462" name="Text Box 6"/>
          <p:cNvSpPr txBox="1">
            <a:spLocks noChangeArrowheads="1"/>
          </p:cNvSpPr>
          <p:nvPr/>
        </p:nvSpPr>
        <p:spPr bwMode="auto">
          <a:xfrm>
            <a:off x="5580112" y="735732"/>
            <a:ext cx="2667000" cy="830997"/>
          </a:xfrm>
          <a:prstGeom prst="rect">
            <a:avLst/>
          </a:prstGeom>
          <a:noFill/>
          <a:ln w="9525">
            <a:noFill/>
            <a:miter lim="800000"/>
            <a:headEnd/>
            <a:tailEnd/>
          </a:ln>
          <a:effectLst/>
        </p:spPr>
        <p:txBody>
          <a:bodyPr>
            <a:spAutoFit/>
          </a:bodyPr>
          <a:lstStyle/>
          <a:p>
            <a:pPr algn="ctr">
              <a:spcBef>
                <a:spcPct val="50000"/>
              </a:spcBef>
            </a:pPr>
            <a:r>
              <a:rPr lang="en-GB" sz="2400" u="none" dirty="0">
                <a:latin typeface="Calibri" pitchFamily="34" charset="0"/>
              </a:rPr>
              <a:t>Processing information</a:t>
            </a:r>
          </a:p>
        </p:txBody>
      </p:sp>
      <p:sp>
        <p:nvSpPr>
          <p:cNvPr id="19463" name="Text Box 7"/>
          <p:cNvSpPr txBox="1">
            <a:spLocks noChangeArrowheads="1"/>
          </p:cNvSpPr>
          <p:nvPr/>
        </p:nvSpPr>
        <p:spPr bwMode="auto">
          <a:xfrm>
            <a:off x="4788024" y="5200228"/>
            <a:ext cx="3200400" cy="830997"/>
          </a:xfrm>
          <a:prstGeom prst="rect">
            <a:avLst/>
          </a:prstGeom>
          <a:noFill/>
          <a:ln w="9525">
            <a:noFill/>
            <a:miter lim="800000"/>
            <a:headEnd/>
            <a:tailEnd/>
          </a:ln>
          <a:effectLst/>
        </p:spPr>
        <p:txBody>
          <a:bodyPr>
            <a:spAutoFit/>
          </a:bodyPr>
          <a:lstStyle/>
          <a:p>
            <a:pPr algn="ctr">
              <a:spcBef>
                <a:spcPts val="0"/>
              </a:spcBef>
            </a:pPr>
            <a:r>
              <a:rPr lang="en-GB" sz="2400" u="none" dirty="0">
                <a:latin typeface="Calibri" pitchFamily="34" charset="0"/>
              </a:rPr>
              <a:t>Understanding</a:t>
            </a:r>
          </a:p>
          <a:p>
            <a:pPr algn="ctr">
              <a:spcBef>
                <a:spcPts val="0"/>
              </a:spcBef>
            </a:pPr>
            <a:r>
              <a:rPr lang="en-GB" sz="2400" u="none" dirty="0">
                <a:latin typeface="Calibri" pitchFamily="34" charset="0"/>
              </a:rPr>
              <a:t>verbal information</a:t>
            </a:r>
            <a:endParaRPr lang="en-GB" sz="2400" b="0" u="none" dirty="0">
              <a:latin typeface="Calibri" pitchFamily="34" charset="0"/>
            </a:endParaRPr>
          </a:p>
        </p:txBody>
      </p:sp>
      <p:sp>
        <p:nvSpPr>
          <p:cNvPr id="19464" name="Text Box 8"/>
          <p:cNvSpPr txBox="1">
            <a:spLocks noChangeArrowheads="1"/>
          </p:cNvSpPr>
          <p:nvPr/>
        </p:nvSpPr>
        <p:spPr bwMode="auto">
          <a:xfrm>
            <a:off x="755576" y="4984204"/>
            <a:ext cx="2819400" cy="830997"/>
          </a:xfrm>
          <a:prstGeom prst="rect">
            <a:avLst/>
          </a:prstGeom>
          <a:noFill/>
          <a:ln w="9525">
            <a:noFill/>
            <a:miter lim="800000"/>
            <a:headEnd/>
            <a:tailEnd/>
          </a:ln>
          <a:effectLst/>
        </p:spPr>
        <p:txBody>
          <a:bodyPr>
            <a:spAutoFit/>
          </a:bodyPr>
          <a:lstStyle/>
          <a:p>
            <a:pPr algn="ctr">
              <a:spcBef>
                <a:spcPct val="50000"/>
              </a:spcBef>
            </a:pPr>
            <a:r>
              <a:rPr lang="en-GB" sz="2400" u="none" dirty="0">
                <a:latin typeface="Calibri" pitchFamily="34" charset="0"/>
              </a:rPr>
              <a:t>Formulating and using language</a:t>
            </a:r>
          </a:p>
        </p:txBody>
      </p:sp>
      <p:sp>
        <p:nvSpPr>
          <p:cNvPr id="19466" name="Line 10"/>
          <p:cNvSpPr>
            <a:spLocks noChangeShapeType="1"/>
          </p:cNvSpPr>
          <p:nvPr/>
        </p:nvSpPr>
        <p:spPr bwMode="auto">
          <a:xfrm flipV="1">
            <a:off x="5868144" y="1959868"/>
            <a:ext cx="1066800" cy="838200"/>
          </a:xfrm>
          <a:prstGeom prst="line">
            <a:avLst/>
          </a:prstGeom>
          <a:noFill/>
          <a:ln w="38100">
            <a:solidFill>
              <a:schemeClr val="tx1"/>
            </a:solidFill>
            <a:round/>
            <a:headEnd/>
            <a:tailEnd type="triangle" w="med" len="med"/>
          </a:ln>
          <a:effectLst/>
        </p:spPr>
        <p:txBody>
          <a:bodyPr wrap="none" anchor="ctr"/>
          <a:lstStyle/>
          <a:p>
            <a:endParaRPr lang="en-GB" dirty="0"/>
          </a:p>
        </p:txBody>
      </p:sp>
      <p:sp>
        <p:nvSpPr>
          <p:cNvPr id="19467" name="Line 11"/>
          <p:cNvSpPr>
            <a:spLocks noChangeShapeType="1"/>
          </p:cNvSpPr>
          <p:nvPr/>
        </p:nvSpPr>
        <p:spPr bwMode="auto">
          <a:xfrm>
            <a:off x="6300192" y="4264124"/>
            <a:ext cx="838200" cy="838200"/>
          </a:xfrm>
          <a:prstGeom prst="line">
            <a:avLst/>
          </a:prstGeom>
          <a:noFill/>
          <a:ln w="38100">
            <a:solidFill>
              <a:schemeClr val="tx1"/>
            </a:solidFill>
            <a:round/>
            <a:headEnd/>
            <a:tailEnd type="triangle" w="med" len="med"/>
          </a:ln>
          <a:effectLst/>
        </p:spPr>
        <p:txBody>
          <a:bodyPr wrap="none" anchor="ctr"/>
          <a:lstStyle/>
          <a:p>
            <a:endParaRPr lang="en-GB" dirty="0"/>
          </a:p>
        </p:txBody>
      </p:sp>
      <p:sp>
        <p:nvSpPr>
          <p:cNvPr id="19468" name="Line 12"/>
          <p:cNvSpPr>
            <a:spLocks noChangeShapeType="1"/>
          </p:cNvSpPr>
          <p:nvPr/>
        </p:nvSpPr>
        <p:spPr bwMode="auto">
          <a:xfrm flipH="1">
            <a:off x="1979712" y="4120108"/>
            <a:ext cx="990600" cy="762000"/>
          </a:xfrm>
          <a:prstGeom prst="line">
            <a:avLst/>
          </a:prstGeom>
          <a:noFill/>
          <a:ln w="38100">
            <a:solidFill>
              <a:schemeClr val="tx1"/>
            </a:solidFill>
            <a:round/>
            <a:headEnd/>
            <a:tailEnd type="triangle" w="med" len="med"/>
          </a:ln>
          <a:effectLst/>
        </p:spPr>
        <p:txBody>
          <a:bodyPr wrap="none" anchor="ctr"/>
          <a:lstStyle/>
          <a:p>
            <a:endParaRPr lang="en-GB" dirty="0"/>
          </a:p>
        </p:txBody>
      </p:sp>
      <p:sp>
        <p:nvSpPr>
          <p:cNvPr id="19469" name="Line 13"/>
          <p:cNvSpPr>
            <a:spLocks noChangeShapeType="1"/>
          </p:cNvSpPr>
          <p:nvPr/>
        </p:nvSpPr>
        <p:spPr bwMode="auto">
          <a:xfrm flipH="1" flipV="1">
            <a:off x="3148608" y="1773932"/>
            <a:ext cx="838200" cy="838200"/>
          </a:xfrm>
          <a:prstGeom prst="line">
            <a:avLst/>
          </a:prstGeom>
          <a:noFill/>
          <a:ln w="38100">
            <a:solidFill>
              <a:schemeClr val="tx1"/>
            </a:solidFill>
            <a:round/>
            <a:headEnd/>
            <a:tailEnd type="triangle" w="med" len="med"/>
          </a:ln>
          <a:effectLst/>
        </p:spPr>
        <p:txBody>
          <a:bodyPr wrap="none" anchor="ctr"/>
          <a:lstStyle/>
          <a:p>
            <a:endParaRPr lang="en-GB" dirty="0"/>
          </a:p>
        </p:txBody>
      </p:sp>
      <p:pic>
        <p:nvPicPr>
          <p:cNvPr id="19471" name="Picture 15" descr="I don't know about that"/>
          <p:cNvPicPr>
            <a:picLocks noChangeAspect="1" noChangeArrowheads="1"/>
          </p:cNvPicPr>
          <p:nvPr/>
        </p:nvPicPr>
        <p:blipFill>
          <a:blip r:embed="rId2" cstate="print"/>
          <a:srcRect/>
          <a:stretch>
            <a:fillRect/>
          </a:stretch>
        </p:blipFill>
        <p:spPr bwMode="auto">
          <a:xfrm>
            <a:off x="7092280" y="4408140"/>
            <a:ext cx="1524000" cy="1231900"/>
          </a:xfrm>
          <a:prstGeom prst="rect">
            <a:avLst/>
          </a:prstGeom>
          <a:noFill/>
        </p:spPr>
      </p:pic>
      <p:pic>
        <p:nvPicPr>
          <p:cNvPr id="19473" name="Picture 17" descr="I have something to say"/>
          <p:cNvPicPr>
            <a:picLocks noChangeAspect="1" noChangeArrowheads="1"/>
          </p:cNvPicPr>
          <p:nvPr/>
        </p:nvPicPr>
        <p:blipFill>
          <a:blip r:embed="rId3" cstate="print"/>
          <a:srcRect/>
          <a:stretch>
            <a:fillRect/>
          </a:stretch>
        </p:blipFill>
        <p:spPr bwMode="auto">
          <a:xfrm>
            <a:off x="683568" y="3904084"/>
            <a:ext cx="1524000" cy="1231900"/>
          </a:xfrm>
          <a:prstGeom prst="rect">
            <a:avLst/>
          </a:prstGeom>
          <a:noFill/>
        </p:spPr>
      </p:pic>
      <p:pic>
        <p:nvPicPr>
          <p:cNvPr id="19474" name="Picture 18" descr="think"/>
          <p:cNvPicPr>
            <a:picLocks noChangeAspect="1" noChangeArrowheads="1"/>
          </p:cNvPicPr>
          <p:nvPr/>
        </p:nvPicPr>
        <p:blipFill>
          <a:blip r:embed="rId4" cstate="print"/>
          <a:srcRect/>
          <a:stretch>
            <a:fillRect/>
          </a:stretch>
        </p:blipFill>
        <p:spPr bwMode="auto">
          <a:xfrm>
            <a:off x="7020272" y="1599828"/>
            <a:ext cx="1447800" cy="1098550"/>
          </a:xfrm>
          <a:prstGeom prst="rect">
            <a:avLst/>
          </a:prstGeom>
          <a:noFill/>
        </p:spPr>
      </p:pic>
      <p:pic>
        <p:nvPicPr>
          <p:cNvPr id="19475" name="Picture 19" descr="listen"/>
          <p:cNvPicPr>
            <a:picLocks noChangeAspect="1" noChangeArrowheads="1"/>
          </p:cNvPicPr>
          <p:nvPr/>
        </p:nvPicPr>
        <p:blipFill>
          <a:blip r:embed="rId5" cstate="print"/>
          <a:srcRect/>
          <a:stretch>
            <a:fillRect/>
          </a:stretch>
        </p:blipFill>
        <p:spPr bwMode="auto">
          <a:xfrm>
            <a:off x="1259632" y="1743844"/>
            <a:ext cx="1625600" cy="12588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additive="base">
                                        <p:cTn id="7" dur="500" fill="hold"/>
                                        <p:tgtEl>
                                          <p:spTgt spid="19460"/>
                                        </p:tgtEl>
                                        <p:attrNameLst>
                                          <p:attrName>ppt_x</p:attrName>
                                        </p:attrNameLst>
                                      </p:cBhvr>
                                      <p:tavLst>
                                        <p:tav tm="0">
                                          <p:val>
                                            <p:strVal val="0-#ppt_w/2"/>
                                          </p:val>
                                        </p:tav>
                                        <p:tav tm="100000">
                                          <p:val>
                                            <p:strVal val="#ppt_x"/>
                                          </p:val>
                                        </p:tav>
                                      </p:tavLst>
                                    </p:anim>
                                    <p:anim calcmode="lin" valueType="num">
                                      <p:cBhvr additive="base">
                                        <p:cTn id="8" dur="500" fill="hold"/>
                                        <p:tgtEl>
                                          <p:spTgt spid="1946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462"/>
                                        </p:tgtEl>
                                        <p:attrNameLst>
                                          <p:attrName>style.visibility</p:attrName>
                                        </p:attrNameLst>
                                      </p:cBhvr>
                                      <p:to>
                                        <p:strVal val="visible"/>
                                      </p:to>
                                    </p:set>
                                    <p:anim calcmode="lin" valueType="num">
                                      <p:cBhvr additive="base">
                                        <p:cTn id="13" dur="500" fill="hold"/>
                                        <p:tgtEl>
                                          <p:spTgt spid="19462"/>
                                        </p:tgtEl>
                                        <p:attrNameLst>
                                          <p:attrName>ppt_x</p:attrName>
                                        </p:attrNameLst>
                                      </p:cBhvr>
                                      <p:tavLst>
                                        <p:tav tm="0">
                                          <p:val>
                                            <p:strVal val="1+#ppt_w/2"/>
                                          </p:val>
                                        </p:tav>
                                        <p:tav tm="100000">
                                          <p:val>
                                            <p:strVal val="#ppt_x"/>
                                          </p:val>
                                        </p:tav>
                                      </p:tavLst>
                                    </p:anim>
                                    <p:anim calcmode="lin" valueType="num">
                                      <p:cBhvr additive="base">
                                        <p:cTn id="14"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463"/>
                                        </p:tgtEl>
                                        <p:attrNameLst>
                                          <p:attrName>style.visibility</p:attrName>
                                        </p:attrNameLst>
                                      </p:cBhvr>
                                      <p:to>
                                        <p:strVal val="visible"/>
                                      </p:to>
                                    </p:set>
                                    <p:anim calcmode="lin" valueType="num">
                                      <p:cBhvr additive="base">
                                        <p:cTn id="19" dur="500" fill="hold"/>
                                        <p:tgtEl>
                                          <p:spTgt spid="19463"/>
                                        </p:tgtEl>
                                        <p:attrNameLst>
                                          <p:attrName>ppt_x</p:attrName>
                                        </p:attrNameLst>
                                      </p:cBhvr>
                                      <p:tavLst>
                                        <p:tav tm="0">
                                          <p:val>
                                            <p:strVal val="1+#ppt_w/2"/>
                                          </p:val>
                                        </p:tav>
                                        <p:tav tm="100000">
                                          <p:val>
                                            <p:strVal val="#ppt_x"/>
                                          </p:val>
                                        </p:tav>
                                      </p:tavLst>
                                    </p:anim>
                                    <p:anim calcmode="lin" valueType="num">
                                      <p:cBhvr additive="base">
                                        <p:cTn id="20" dur="500" fill="hold"/>
                                        <p:tgtEl>
                                          <p:spTgt spid="1946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464"/>
                                        </p:tgtEl>
                                        <p:attrNameLst>
                                          <p:attrName>style.visibility</p:attrName>
                                        </p:attrNameLst>
                                      </p:cBhvr>
                                      <p:to>
                                        <p:strVal val="visible"/>
                                      </p:to>
                                    </p:set>
                                    <p:anim calcmode="lin" valueType="num">
                                      <p:cBhvr additive="base">
                                        <p:cTn id="25" dur="500" fill="hold"/>
                                        <p:tgtEl>
                                          <p:spTgt spid="19464"/>
                                        </p:tgtEl>
                                        <p:attrNameLst>
                                          <p:attrName>ppt_x</p:attrName>
                                        </p:attrNameLst>
                                      </p:cBhvr>
                                      <p:tavLst>
                                        <p:tav tm="0">
                                          <p:val>
                                            <p:strVal val="0-#ppt_w/2"/>
                                          </p:val>
                                        </p:tav>
                                        <p:tav tm="100000">
                                          <p:val>
                                            <p:strVal val="#ppt_x"/>
                                          </p:val>
                                        </p:tav>
                                      </p:tavLst>
                                    </p:anim>
                                    <p:anim calcmode="lin" valueType="num">
                                      <p:cBhvr additive="base">
                                        <p:cTn id="26" dur="500" fill="hold"/>
                                        <p:tgtEl>
                                          <p:spTgt spid="194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autoUpdateAnimBg="0"/>
      <p:bldP spid="19462" grpId="0" autoUpdateAnimBg="0"/>
      <p:bldP spid="19463" grpId="0" autoUpdateAnimBg="0"/>
      <p:bldP spid="19464"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45038" y="671691"/>
            <a:ext cx="8640960" cy="6186309"/>
          </a:xfrm>
          <a:prstGeom prst="rect">
            <a:avLst/>
          </a:prstGeom>
          <a:noFill/>
          <a:ln w="9525">
            <a:noFill/>
            <a:miter lim="800000"/>
            <a:headEnd/>
            <a:tailEnd/>
          </a:ln>
          <a:effectLst/>
        </p:spPr>
        <p:txBody>
          <a:bodyPr wrap="square">
            <a:spAutoFit/>
          </a:bodyPr>
          <a:lstStyle/>
          <a:p>
            <a:endParaRPr lang="en-US" sz="2000" u="none" dirty="0">
              <a:latin typeface="Times New Roman" pitchFamily="18" charset="0"/>
            </a:endParaRPr>
          </a:p>
          <a:p>
            <a:pPr algn="ctr"/>
            <a:r>
              <a:rPr lang="en-US" sz="2400" u="none" dirty="0">
                <a:latin typeface="Calibri" pitchFamily="34" charset="0"/>
              </a:rPr>
              <a:t>film	doorzichtig   lichtbron </a:t>
            </a:r>
          </a:p>
          <a:p>
            <a:pPr algn="ctr"/>
            <a:endParaRPr lang="en-US" sz="1000" u="none" dirty="0">
              <a:latin typeface="Calibri" pitchFamily="34" charset="0"/>
            </a:endParaRPr>
          </a:p>
          <a:p>
            <a:pPr algn="ctr"/>
            <a:r>
              <a:rPr lang="en-US" sz="2400" u="none" dirty="0">
                <a:latin typeface="Calibri" pitchFamily="34" charset="0"/>
              </a:rPr>
              <a:t>foto	zon     kaarsen  snelheid</a:t>
            </a:r>
          </a:p>
          <a:p>
            <a:endParaRPr lang="en-US" sz="1600" u="none" dirty="0"/>
          </a:p>
          <a:p>
            <a:endParaRPr lang="en-US" sz="2000" u="none" dirty="0">
              <a:latin typeface="Calibri" pitchFamily="34" charset="0"/>
            </a:endParaRPr>
          </a:p>
          <a:p>
            <a:r>
              <a:rPr lang="en-US" sz="2400" b="0" u="none" dirty="0">
                <a:latin typeface="Calibri" pitchFamily="34" charset="0"/>
              </a:rPr>
              <a:t>Licht komt in onze ogen zodat wij kunnen zien.</a:t>
            </a:r>
          </a:p>
          <a:p>
            <a:endParaRPr lang="en-US" sz="1000" b="0" u="none" dirty="0">
              <a:latin typeface="Calibri" pitchFamily="34" charset="0"/>
            </a:endParaRPr>
          </a:p>
          <a:p>
            <a:r>
              <a:rPr lang="en-US" sz="2400" b="0" u="none" dirty="0">
                <a:latin typeface="Calibri" pitchFamily="34" charset="0"/>
              </a:rPr>
              <a:t>Het licht komt van een _________ zoals de ______, gloeilamp, _______ en camera flits.</a:t>
            </a:r>
          </a:p>
          <a:p>
            <a:endParaRPr lang="en-US" sz="1000" b="0" u="none" dirty="0">
              <a:latin typeface="Calibri" pitchFamily="34" charset="0"/>
            </a:endParaRPr>
          </a:p>
          <a:p>
            <a:r>
              <a:rPr lang="en-US" sz="2400" b="0" u="none" dirty="0">
                <a:latin typeface="Calibri" pitchFamily="34" charset="0"/>
              </a:rPr>
              <a:t>Het reist met hoge ________.</a:t>
            </a:r>
          </a:p>
          <a:p>
            <a:endParaRPr lang="en-US" sz="1000" b="0" u="none" dirty="0">
              <a:latin typeface="Calibri" pitchFamily="34" charset="0"/>
            </a:endParaRPr>
          </a:p>
          <a:p>
            <a:r>
              <a:rPr lang="en-US" sz="2400" b="0" u="none" dirty="0">
                <a:latin typeface="Calibri" pitchFamily="34" charset="0"/>
              </a:rPr>
              <a:t>Licht kan door _________ materialen schijnen zoals de buitenkant van onze ogen of de lens voor een camera. Het licht dat de _______ raakt in een camera maakt een ______.</a:t>
            </a:r>
          </a:p>
          <a:p>
            <a:endParaRPr lang="en-US" sz="1000" b="0" u="none" dirty="0">
              <a:latin typeface="Calibri" pitchFamily="34" charset="0"/>
            </a:endParaRPr>
          </a:p>
          <a:p>
            <a:r>
              <a:rPr lang="en-US" sz="2400" b="0" u="none" dirty="0">
                <a:latin typeface="Calibri" pitchFamily="34" charset="0"/>
              </a:rPr>
              <a:t>Het licht dat de achterkant van onze ogen raakt laat ons zien.</a:t>
            </a:r>
          </a:p>
          <a:p>
            <a:endParaRPr lang="en-US" sz="1600" b="0" u="none" dirty="0"/>
          </a:p>
          <a:p>
            <a:pPr>
              <a:spcBef>
                <a:spcPct val="50000"/>
              </a:spcBef>
            </a:pPr>
            <a:endParaRPr lang="en-US" sz="1600" b="0" u="none" dirty="0">
              <a:latin typeface="Times New Roman" pitchFamily="18" charset="0"/>
            </a:endParaRPr>
          </a:p>
        </p:txBody>
      </p:sp>
      <p:sp>
        <p:nvSpPr>
          <p:cNvPr id="7171" name="Rectangle 3"/>
          <p:cNvSpPr>
            <a:spLocks noChangeArrowheads="1"/>
          </p:cNvSpPr>
          <p:nvPr/>
        </p:nvSpPr>
        <p:spPr bwMode="auto">
          <a:xfrm>
            <a:off x="2433270" y="775747"/>
            <a:ext cx="4320480" cy="1295400"/>
          </a:xfrm>
          <a:prstGeom prst="rect">
            <a:avLst/>
          </a:prstGeom>
          <a:noFill/>
          <a:ln w="28575">
            <a:solidFill>
              <a:schemeClr val="tx1"/>
            </a:solidFill>
            <a:miter lim="800000"/>
            <a:headEnd/>
            <a:tailEnd/>
          </a:ln>
          <a:effectLst/>
        </p:spPr>
        <p:txBody>
          <a:bodyPr wrap="none" anchor="ctr"/>
          <a:lstStyle/>
          <a:p>
            <a:endParaRPr lang="en-GB"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395536" y="448413"/>
            <a:ext cx="8208912" cy="5632311"/>
          </a:xfrm>
          <a:prstGeom prst="rect">
            <a:avLst/>
          </a:prstGeom>
          <a:noFill/>
          <a:ln w="9525">
            <a:noFill/>
            <a:miter lim="800000"/>
            <a:headEnd/>
            <a:tailEnd/>
          </a:ln>
          <a:effectLst/>
        </p:spPr>
        <p:txBody>
          <a:bodyPr wrap="square">
            <a:spAutoFit/>
          </a:bodyPr>
          <a:lstStyle/>
          <a:p>
            <a:endParaRPr lang="en-US" sz="2000" u="none" dirty="0">
              <a:latin typeface="Times New Roman" pitchFamily="18" charset="0"/>
            </a:endParaRPr>
          </a:p>
          <a:p>
            <a:endParaRPr lang="en-US" sz="2000" u="none" dirty="0">
              <a:latin typeface="Times New Roman" pitchFamily="18" charset="0"/>
            </a:endParaRPr>
          </a:p>
          <a:p>
            <a:endParaRPr lang="en-US" sz="2000" u="none" dirty="0">
              <a:latin typeface="Times New Roman" pitchFamily="18" charset="0"/>
            </a:endParaRPr>
          </a:p>
          <a:p>
            <a:endParaRPr lang="en-US" sz="2000" u="none" dirty="0">
              <a:latin typeface="Times New Roman" pitchFamily="18" charset="0"/>
            </a:endParaRPr>
          </a:p>
          <a:p>
            <a:pPr algn="ctr"/>
            <a:r>
              <a:rPr lang="en-US" sz="2200" b="0" u="none" dirty="0">
                <a:latin typeface="Calibri" pitchFamily="34" charset="0"/>
              </a:rPr>
              <a:t>film       zon      doorzichtig   lichtbron    foto      kaarsen    snelheid</a:t>
            </a:r>
          </a:p>
          <a:p>
            <a:endParaRPr lang="en-US" sz="2000" u="none" dirty="0"/>
          </a:p>
          <a:p>
            <a:endParaRPr lang="en-US" sz="1000" u="none" dirty="0">
              <a:latin typeface="Calibri" pitchFamily="34" charset="0"/>
            </a:endParaRPr>
          </a:p>
          <a:p>
            <a:r>
              <a:rPr lang="en-US" sz="2000" b="0" u="none" dirty="0">
                <a:latin typeface="Calibri" pitchFamily="34" charset="0"/>
              </a:rPr>
              <a:t>Licht komt in onze ogen zodat wij kunnen zien.</a:t>
            </a:r>
          </a:p>
          <a:p>
            <a:endParaRPr lang="en-US" sz="1000" b="0" u="none" dirty="0">
              <a:latin typeface="Calibri" pitchFamily="34" charset="0"/>
            </a:endParaRPr>
          </a:p>
          <a:p>
            <a:r>
              <a:rPr lang="en-US" sz="2000" b="0" u="none" dirty="0">
                <a:latin typeface="Calibri" pitchFamily="34" charset="0"/>
              </a:rPr>
              <a:t>Het licht komt van een </a:t>
            </a:r>
            <a:r>
              <a:rPr lang="en-US" sz="2000" u="none" dirty="0">
                <a:latin typeface="Calibri" pitchFamily="34" charset="0"/>
              </a:rPr>
              <a:t>________</a:t>
            </a:r>
            <a:r>
              <a:rPr lang="en-US" sz="2000" b="0" u="none" dirty="0">
                <a:latin typeface="Calibri" pitchFamily="34" charset="0"/>
              </a:rPr>
              <a:t> zoals de </a:t>
            </a:r>
            <a:r>
              <a:rPr lang="en-US" sz="2000" u="none" dirty="0">
                <a:latin typeface="Calibri" pitchFamily="34" charset="0"/>
              </a:rPr>
              <a:t>_____,</a:t>
            </a:r>
            <a:r>
              <a:rPr lang="en-US" sz="2000" b="0" u="none" dirty="0">
                <a:latin typeface="Calibri" pitchFamily="34" charset="0"/>
              </a:rPr>
              <a:t> gloeilamp, </a:t>
            </a:r>
            <a:r>
              <a:rPr lang="en-US" sz="2000" u="none" dirty="0">
                <a:latin typeface="Calibri" pitchFamily="34" charset="0"/>
              </a:rPr>
              <a:t>______</a:t>
            </a:r>
            <a:r>
              <a:rPr lang="en-US" sz="2000" b="0" u="none" dirty="0">
                <a:latin typeface="Calibri" pitchFamily="34" charset="0"/>
              </a:rPr>
              <a:t> en camera flits.</a:t>
            </a:r>
          </a:p>
          <a:p>
            <a:endParaRPr lang="en-US" sz="1000" b="0" u="none" dirty="0">
              <a:latin typeface="Calibri" pitchFamily="34" charset="0"/>
            </a:endParaRPr>
          </a:p>
          <a:p>
            <a:r>
              <a:rPr lang="en-US" sz="2000" b="0" u="none" dirty="0">
                <a:latin typeface="Calibri" pitchFamily="34" charset="0"/>
              </a:rPr>
              <a:t>Het reist met hoge </a:t>
            </a:r>
            <a:r>
              <a:rPr lang="en-US" sz="2000" u="none" dirty="0">
                <a:latin typeface="Calibri" pitchFamily="34" charset="0"/>
              </a:rPr>
              <a:t>_______.</a:t>
            </a:r>
            <a:endParaRPr lang="en-US" sz="2000" b="0" u="none" dirty="0">
              <a:latin typeface="Calibri" pitchFamily="34" charset="0"/>
            </a:endParaRPr>
          </a:p>
          <a:p>
            <a:endParaRPr lang="en-US" sz="1000" b="0" u="none" dirty="0">
              <a:latin typeface="Calibri" pitchFamily="34" charset="0"/>
            </a:endParaRPr>
          </a:p>
          <a:p>
            <a:r>
              <a:rPr lang="en-US" sz="2000" b="0" u="none" dirty="0">
                <a:latin typeface="Calibri" pitchFamily="34" charset="0"/>
              </a:rPr>
              <a:t>Licht kan door </a:t>
            </a:r>
            <a:r>
              <a:rPr lang="en-US" sz="2000" u="none" dirty="0">
                <a:latin typeface="Calibri" pitchFamily="34" charset="0"/>
              </a:rPr>
              <a:t>_______</a:t>
            </a:r>
            <a:r>
              <a:rPr lang="en-US" sz="2000" b="0" u="none" dirty="0">
                <a:latin typeface="Calibri" pitchFamily="34" charset="0"/>
              </a:rPr>
              <a:t> materialen schijnen zoals de buitenkant van onze ogen of de lens voor een camera. Het licht dat de </a:t>
            </a:r>
            <a:r>
              <a:rPr lang="en-US" sz="2000" u="none" dirty="0">
                <a:latin typeface="Calibri" pitchFamily="34" charset="0"/>
              </a:rPr>
              <a:t>______</a:t>
            </a:r>
            <a:r>
              <a:rPr lang="en-US" sz="2000" b="0" u="none" dirty="0">
                <a:latin typeface="Calibri" pitchFamily="34" charset="0"/>
              </a:rPr>
              <a:t> raakt in een camera maakt een </a:t>
            </a:r>
            <a:r>
              <a:rPr lang="en-US" sz="2000" u="none" dirty="0">
                <a:latin typeface="Calibri" pitchFamily="34" charset="0"/>
              </a:rPr>
              <a:t>_____.</a:t>
            </a:r>
            <a:endParaRPr lang="en-US" sz="2000" b="0" u="none" dirty="0">
              <a:latin typeface="Calibri" pitchFamily="34" charset="0"/>
            </a:endParaRPr>
          </a:p>
          <a:p>
            <a:endParaRPr lang="en-US" sz="1000" b="0" u="none" dirty="0">
              <a:latin typeface="Calibri" pitchFamily="34" charset="0"/>
            </a:endParaRPr>
          </a:p>
          <a:p>
            <a:r>
              <a:rPr lang="en-US" sz="2000" b="0" u="none" dirty="0">
                <a:latin typeface="Calibri" pitchFamily="34" charset="0"/>
              </a:rPr>
              <a:t>Het licht dat de achterkant van onze ogen raakt laat ons zien.</a:t>
            </a:r>
          </a:p>
          <a:p>
            <a:endParaRPr lang="en-US" b="0" u="none" dirty="0">
              <a:latin typeface="Times New Roman" pitchFamily="18" charset="0"/>
            </a:endParaRPr>
          </a:p>
        </p:txBody>
      </p:sp>
      <p:pic>
        <p:nvPicPr>
          <p:cNvPr id="9219" name="Picture 3" descr="film"/>
          <p:cNvPicPr>
            <a:picLocks noChangeAspect="1" noChangeArrowheads="1"/>
          </p:cNvPicPr>
          <p:nvPr/>
        </p:nvPicPr>
        <p:blipFill>
          <a:blip r:embed="rId2" cstate="print"/>
          <a:srcRect/>
          <a:stretch>
            <a:fillRect/>
          </a:stretch>
        </p:blipFill>
        <p:spPr bwMode="auto">
          <a:xfrm>
            <a:off x="611560" y="899362"/>
            <a:ext cx="838200" cy="685800"/>
          </a:xfrm>
          <a:prstGeom prst="rect">
            <a:avLst/>
          </a:prstGeom>
          <a:noFill/>
        </p:spPr>
      </p:pic>
      <p:pic>
        <p:nvPicPr>
          <p:cNvPr id="9220" name="Picture 4" descr="sunny"/>
          <p:cNvPicPr>
            <a:picLocks noChangeAspect="1" noChangeArrowheads="1"/>
          </p:cNvPicPr>
          <p:nvPr/>
        </p:nvPicPr>
        <p:blipFill>
          <a:blip r:embed="rId3" cstate="print"/>
          <a:srcRect/>
          <a:stretch>
            <a:fillRect/>
          </a:stretch>
        </p:blipFill>
        <p:spPr bwMode="auto">
          <a:xfrm>
            <a:off x="1547664" y="899362"/>
            <a:ext cx="762000" cy="617538"/>
          </a:xfrm>
          <a:prstGeom prst="rect">
            <a:avLst/>
          </a:prstGeom>
          <a:noFill/>
        </p:spPr>
      </p:pic>
      <p:pic>
        <p:nvPicPr>
          <p:cNvPr id="9221" name="Picture 5" descr="window"/>
          <p:cNvPicPr>
            <a:picLocks noChangeAspect="1" noChangeArrowheads="1"/>
          </p:cNvPicPr>
          <p:nvPr/>
        </p:nvPicPr>
        <p:blipFill>
          <a:blip r:embed="rId4" cstate="print"/>
          <a:srcRect/>
          <a:stretch>
            <a:fillRect/>
          </a:stretch>
        </p:blipFill>
        <p:spPr bwMode="auto">
          <a:xfrm>
            <a:off x="2699792" y="827354"/>
            <a:ext cx="990600" cy="785813"/>
          </a:xfrm>
          <a:prstGeom prst="rect">
            <a:avLst/>
          </a:prstGeom>
          <a:noFill/>
        </p:spPr>
      </p:pic>
      <p:pic>
        <p:nvPicPr>
          <p:cNvPr id="9222" name="Picture 6" descr="light 3"/>
          <p:cNvPicPr>
            <a:picLocks noChangeAspect="1" noChangeArrowheads="1"/>
          </p:cNvPicPr>
          <p:nvPr/>
        </p:nvPicPr>
        <p:blipFill>
          <a:blip r:embed="rId5" cstate="print"/>
          <a:srcRect/>
          <a:stretch>
            <a:fillRect/>
          </a:stretch>
        </p:blipFill>
        <p:spPr bwMode="auto">
          <a:xfrm>
            <a:off x="3995936" y="899362"/>
            <a:ext cx="914400" cy="733425"/>
          </a:xfrm>
          <a:prstGeom prst="rect">
            <a:avLst/>
          </a:prstGeom>
          <a:noFill/>
        </p:spPr>
      </p:pic>
      <p:pic>
        <p:nvPicPr>
          <p:cNvPr id="9223" name="Picture 7" descr="photo album"/>
          <p:cNvPicPr>
            <a:picLocks noChangeAspect="1" noChangeArrowheads="1"/>
          </p:cNvPicPr>
          <p:nvPr/>
        </p:nvPicPr>
        <p:blipFill>
          <a:blip r:embed="rId6" cstate="print"/>
          <a:srcRect/>
          <a:stretch>
            <a:fillRect/>
          </a:stretch>
        </p:blipFill>
        <p:spPr bwMode="auto">
          <a:xfrm>
            <a:off x="5076056" y="899362"/>
            <a:ext cx="914400" cy="739775"/>
          </a:xfrm>
          <a:prstGeom prst="rect">
            <a:avLst/>
          </a:prstGeom>
          <a:noFill/>
        </p:spPr>
      </p:pic>
      <p:pic>
        <p:nvPicPr>
          <p:cNvPr id="9224" name="Picture 8" descr="candle"/>
          <p:cNvPicPr>
            <a:picLocks noChangeAspect="1" noChangeArrowheads="1"/>
          </p:cNvPicPr>
          <p:nvPr/>
        </p:nvPicPr>
        <p:blipFill>
          <a:blip r:embed="rId7" cstate="print"/>
          <a:srcRect/>
          <a:stretch>
            <a:fillRect/>
          </a:stretch>
        </p:blipFill>
        <p:spPr bwMode="auto">
          <a:xfrm>
            <a:off x="5940152" y="827354"/>
            <a:ext cx="984250" cy="812800"/>
          </a:xfrm>
          <a:prstGeom prst="rect">
            <a:avLst/>
          </a:prstGeom>
          <a:noFill/>
        </p:spPr>
      </p:pic>
      <p:pic>
        <p:nvPicPr>
          <p:cNvPr id="9225" name="Picture 9" descr="car racing"/>
          <p:cNvPicPr>
            <a:picLocks noChangeAspect="1" noChangeArrowheads="1"/>
          </p:cNvPicPr>
          <p:nvPr/>
        </p:nvPicPr>
        <p:blipFill>
          <a:blip r:embed="rId8" cstate="print"/>
          <a:srcRect/>
          <a:stretch>
            <a:fillRect/>
          </a:stretch>
        </p:blipFill>
        <p:spPr bwMode="auto">
          <a:xfrm>
            <a:off x="7164288" y="827354"/>
            <a:ext cx="990600" cy="781050"/>
          </a:xfrm>
          <a:prstGeom prst="rect">
            <a:avLst/>
          </a:prstGeom>
          <a:noFill/>
        </p:spPr>
      </p:pic>
      <p:sp>
        <p:nvSpPr>
          <p:cNvPr id="9226" name="Rectangle 10"/>
          <p:cNvSpPr>
            <a:spLocks noChangeArrowheads="1"/>
          </p:cNvSpPr>
          <p:nvPr/>
        </p:nvSpPr>
        <p:spPr bwMode="auto">
          <a:xfrm>
            <a:off x="359532" y="2163110"/>
            <a:ext cx="8280920" cy="3672408"/>
          </a:xfrm>
          <a:prstGeom prst="rect">
            <a:avLst/>
          </a:prstGeom>
          <a:noFill/>
          <a:ln w="38100">
            <a:solidFill>
              <a:schemeClr val="tx1"/>
            </a:solidFill>
            <a:miter lim="800000"/>
            <a:headEnd/>
            <a:tailEnd/>
          </a:ln>
          <a:effectLst/>
        </p:spPr>
        <p:txBody>
          <a:bodyPr wrap="none" anchor="ctr"/>
          <a:lstStyle/>
          <a:p>
            <a:endParaRPr lang="en-GB"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323528" y="1412776"/>
            <a:ext cx="5040560" cy="1446550"/>
          </a:xfrm>
          <a:prstGeom prst="rect">
            <a:avLst/>
          </a:prstGeom>
          <a:noFill/>
          <a:ln w="9525">
            <a:noFill/>
            <a:miter lim="800000"/>
            <a:headEnd/>
            <a:tailEnd/>
          </a:ln>
          <a:effectLst/>
        </p:spPr>
        <p:txBody>
          <a:bodyPr wrap="square">
            <a:spAutoFit/>
          </a:bodyPr>
          <a:lstStyle/>
          <a:p>
            <a:pPr>
              <a:spcBef>
                <a:spcPct val="50000"/>
              </a:spcBef>
            </a:pPr>
            <a:r>
              <a:rPr lang="en-US" sz="2200" b="1" u="none" dirty="0">
                <a:latin typeface="Calibri" pitchFamily="34" charset="0"/>
              </a:rPr>
              <a:t>NAMING words:</a:t>
            </a:r>
          </a:p>
          <a:p>
            <a:pPr>
              <a:spcBef>
                <a:spcPct val="50000"/>
              </a:spcBef>
              <a:buFontTx/>
              <a:buChar char="•"/>
            </a:pPr>
            <a:r>
              <a:rPr lang="en-US" sz="2200" b="0" u="none" dirty="0">
                <a:latin typeface="Calibri" pitchFamily="34" charset="0"/>
              </a:rPr>
              <a:t> Familiar object names, e.g. ‘windpipe’</a:t>
            </a:r>
          </a:p>
          <a:p>
            <a:pPr>
              <a:spcBef>
                <a:spcPct val="50000"/>
              </a:spcBef>
              <a:buFontTx/>
              <a:buChar char="•"/>
            </a:pPr>
            <a:r>
              <a:rPr lang="en-US" sz="2200" b="0" u="none" dirty="0">
                <a:latin typeface="Calibri" pitchFamily="34" charset="0"/>
              </a:rPr>
              <a:t> New names, e.g. ‘trachea’</a:t>
            </a:r>
          </a:p>
        </p:txBody>
      </p:sp>
      <p:pic>
        <p:nvPicPr>
          <p:cNvPr id="12291" name="Picture 3" descr="happy"/>
          <p:cNvPicPr>
            <a:picLocks noChangeAspect="1" noChangeArrowheads="1"/>
          </p:cNvPicPr>
          <p:nvPr/>
        </p:nvPicPr>
        <p:blipFill>
          <a:blip r:embed="rId2" cstate="print"/>
          <a:srcRect/>
          <a:stretch>
            <a:fillRect/>
          </a:stretch>
        </p:blipFill>
        <p:spPr bwMode="auto">
          <a:xfrm>
            <a:off x="5652120" y="1412776"/>
            <a:ext cx="1447800" cy="1236663"/>
          </a:xfrm>
          <a:prstGeom prst="rect">
            <a:avLst/>
          </a:prstGeom>
          <a:noFill/>
        </p:spPr>
      </p:pic>
      <p:pic>
        <p:nvPicPr>
          <p:cNvPr id="12292" name="Picture 4" descr="I don't know about that"/>
          <p:cNvPicPr>
            <a:picLocks noChangeAspect="1" noChangeArrowheads="1"/>
          </p:cNvPicPr>
          <p:nvPr/>
        </p:nvPicPr>
        <p:blipFill>
          <a:blip r:embed="rId3" cstate="print"/>
          <a:srcRect/>
          <a:stretch>
            <a:fillRect/>
          </a:stretch>
        </p:blipFill>
        <p:spPr bwMode="auto">
          <a:xfrm>
            <a:off x="3203848" y="2852936"/>
            <a:ext cx="1524000" cy="1231900"/>
          </a:xfrm>
          <a:prstGeom prst="rect">
            <a:avLst/>
          </a:prstGeom>
          <a:noFill/>
        </p:spPr>
      </p:pic>
      <p:pic>
        <p:nvPicPr>
          <p:cNvPr id="12293" name="Picture 5" descr="uh oh"/>
          <p:cNvPicPr>
            <a:picLocks noChangeAspect="1" noChangeArrowheads="1"/>
          </p:cNvPicPr>
          <p:nvPr/>
        </p:nvPicPr>
        <p:blipFill>
          <a:blip r:embed="rId4" cstate="print"/>
          <a:srcRect/>
          <a:stretch>
            <a:fillRect/>
          </a:stretch>
        </p:blipFill>
        <p:spPr bwMode="auto">
          <a:xfrm>
            <a:off x="6228184" y="4293096"/>
            <a:ext cx="1600200" cy="1339850"/>
          </a:xfrm>
          <a:prstGeom prst="rect">
            <a:avLst/>
          </a:prstGeom>
          <a:noFill/>
        </p:spPr>
      </p:pic>
      <p:sp>
        <p:nvSpPr>
          <p:cNvPr id="12295" name="Text Box 7"/>
          <p:cNvSpPr txBox="1">
            <a:spLocks noChangeArrowheads="1"/>
          </p:cNvSpPr>
          <p:nvPr/>
        </p:nvSpPr>
        <p:spPr bwMode="auto">
          <a:xfrm>
            <a:off x="1547664" y="790778"/>
            <a:ext cx="4495800" cy="519113"/>
          </a:xfrm>
          <a:prstGeom prst="rect">
            <a:avLst/>
          </a:prstGeom>
          <a:noFill/>
          <a:ln w="9525">
            <a:noFill/>
            <a:miter lim="800000"/>
            <a:headEnd/>
            <a:tailEnd/>
          </a:ln>
          <a:effectLst/>
        </p:spPr>
        <p:txBody>
          <a:bodyPr>
            <a:spAutoFit/>
          </a:bodyPr>
          <a:lstStyle/>
          <a:p>
            <a:pPr algn="ctr">
              <a:spcBef>
                <a:spcPct val="50000"/>
              </a:spcBef>
            </a:pPr>
            <a:r>
              <a:rPr lang="en-US" sz="2800" b="1" u="none" dirty="0">
                <a:latin typeface="Calibri" pitchFamily="34" charset="0"/>
              </a:rPr>
              <a:t>How are they learnt???</a:t>
            </a:r>
            <a:endParaRPr lang="en-US" sz="2400" b="1" u="none" dirty="0">
              <a:latin typeface="Calibri" pitchFamily="34" charset="0"/>
            </a:endParaRPr>
          </a:p>
        </p:txBody>
      </p:sp>
      <p:sp>
        <p:nvSpPr>
          <p:cNvPr id="12296" name="Text Box 8"/>
          <p:cNvSpPr txBox="1">
            <a:spLocks noChangeArrowheads="1"/>
          </p:cNvSpPr>
          <p:nvPr/>
        </p:nvSpPr>
        <p:spPr bwMode="auto">
          <a:xfrm>
            <a:off x="4860032" y="2780928"/>
            <a:ext cx="3456384" cy="1446550"/>
          </a:xfrm>
          <a:prstGeom prst="rect">
            <a:avLst/>
          </a:prstGeom>
          <a:noFill/>
          <a:ln w="9525">
            <a:noFill/>
            <a:miter lim="800000"/>
            <a:headEnd/>
            <a:tailEnd/>
          </a:ln>
          <a:effectLst/>
        </p:spPr>
        <p:txBody>
          <a:bodyPr wrap="square">
            <a:spAutoFit/>
          </a:bodyPr>
          <a:lstStyle/>
          <a:p>
            <a:pPr>
              <a:spcBef>
                <a:spcPct val="50000"/>
              </a:spcBef>
            </a:pPr>
            <a:r>
              <a:rPr lang="en-US" sz="2200" b="1" u="none" dirty="0">
                <a:latin typeface="Calibri" pitchFamily="34" charset="0"/>
              </a:rPr>
              <a:t>PROCESS words:</a:t>
            </a:r>
          </a:p>
          <a:p>
            <a:pPr>
              <a:spcBef>
                <a:spcPct val="50000"/>
              </a:spcBef>
              <a:buFontTx/>
              <a:buChar char="•"/>
            </a:pPr>
            <a:r>
              <a:rPr lang="en-US" sz="2200" b="0" u="none" dirty="0">
                <a:latin typeface="Calibri" pitchFamily="34" charset="0"/>
              </a:rPr>
              <a:t> Can see, e.g. ‘evaporation’</a:t>
            </a:r>
          </a:p>
          <a:p>
            <a:pPr>
              <a:spcBef>
                <a:spcPct val="50000"/>
              </a:spcBef>
              <a:buFontTx/>
              <a:buChar char="•"/>
            </a:pPr>
            <a:r>
              <a:rPr lang="en-US" sz="2200" b="0" u="none" dirty="0">
                <a:latin typeface="Calibri" pitchFamily="34" charset="0"/>
              </a:rPr>
              <a:t> Can’t see, e.g. ‘evolution’</a:t>
            </a:r>
          </a:p>
        </p:txBody>
      </p:sp>
      <p:sp>
        <p:nvSpPr>
          <p:cNvPr id="12297" name="Text Box 9"/>
          <p:cNvSpPr txBox="1">
            <a:spLocks noChangeArrowheads="1"/>
          </p:cNvSpPr>
          <p:nvPr/>
        </p:nvSpPr>
        <p:spPr bwMode="auto">
          <a:xfrm>
            <a:off x="323528" y="3861048"/>
            <a:ext cx="5904656" cy="1954381"/>
          </a:xfrm>
          <a:prstGeom prst="rect">
            <a:avLst/>
          </a:prstGeom>
          <a:noFill/>
          <a:ln w="9525">
            <a:noFill/>
            <a:miter lim="800000"/>
            <a:headEnd/>
            <a:tailEnd/>
          </a:ln>
          <a:effectLst/>
        </p:spPr>
        <p:txBody>
          <a:bodyPr wrap="square">
            <a:spAutoFit/>
          </a:bodyPr>
          <a:lstStyle/>
          <a:p>
            <a:pPr>
              <a:spcBef>
                <a:spcPct val="50000"/>
              </a:spcBef>
            </a:pPr>
            <a:r>
              <a:rPr lang="en-US" sz="2200" b="1" u="none" dirty="0">
                <a:latin typeface="Calibri" pitchFamily="34" charset="0"/>
              </a:rPr>
              <a:t>CONCEPT Words:</a:t>
            </a:r>
            <a:r>
              <a:rPr lang="en-US" sz="2200" u="none" dirty="0">
                <a:solidFill>
                  <a:schemeClr val="accent1"/>
                </a:solidFill>
                <a:latin typeface="Calibri" pitchFamily="34" charset="0"/>
              </a:rPr>
              <a:t>	</a:t>
            </a:r>
            <a:r>
              <a:rPr lang="en-US" sz="2200" u="none" dirty="0">
                <a:latin typeface="Calibri" pitchFamily="34" charset="0"/>
              </a:rPr>
              <a:t>	</a:t>
            </a:r>
            <a:endParaRPr lang="en-US" sz="2200" b="0" u="none" dirty="0">
              <a:latin typeface="Calibri" pitchFamily="34" charset="0"/>
            </a:endParaRPr>
          </a:p>
          <a:p>
            <a:pPr>
              <a:spcBef>
                <a:spcPct val="50000"/>
              </a:spcBef>
              <a:buFontTx/>
              <a:buChar char="•"/>
            </a:pPr>
            <a:r>
              <a:rPr lang="en-US" sz="2200" b="0" u="none" dirty="0">
                <a:latin typeface="Calibri" pitchFamily="34" charset="0"/>
              </a:rPr>
              <a:t> Sensory		</a:t>
            </a:r>
          </a:p>
          <a:p>
            <a:pPr>
              <a:spcBef>
                <a:spcPct val="50000"/>
              </a:spcBef>
              <a:buFontTx/>
              <a:buChar char="•"/>
            </a:pPr>
            <a:r>
              <a:rPr lang="en-US" sz="2200" b="0" u="none" dirty="0">
                <a:latin typeface="Calibri" pitchFamily="34" charset="0"/>
              </a:rPr>
              <a:t> Dual Meanings - ‘pitch’</a:t>
            </a:r>
          </a:p>
          <a:p>
            <a:pPr>
              <a:spcBef>
                <a:spcPct val="50000"/>
              </a:spcBef>
            </a:pPr>
            <a:r>
              <a:rPr lang="en-US" sz="2200" b="1" i="1" u="none" dirty="0">
                <a:latin typeface="Calibri" pitchFamily="34" charset="0"/>
              </a:rPr>
              <a:t>Concept words cannot be understood in isolation</a:t>
            </a:r>
            <a:endParaRPr lang="en-GB" sz="2200" b="1" i="1" dirty="0">
              <a:latin typeface="Calibri" pitchFamily="34" charset="0"/>
            </a:endParaRPr>
          </a:p>
        </p:txBody>
      </p:sp>
      <p:sp>
        <p:nvSpPr>
          <p:cNvPr id="12" name="Text Placeholder 3"/>
          <p:cNvSpPr txBox="1">
            <a:spLocks/>
          </p:cNvSpPr>
          <p:nvPr/>
        </p:nvSpPr>
        <p:spPr>
          <a:xfrm>
            <a:off x="179512" y="0"/>
            <a:ext cx="8317432" cy="648072"/>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tx1"/>
              </a:buClr>
              <a:buSzPct val="65000"/>
              <a:tabLst/>
              <a:defRPr/>
            </a:pPr>
            <a:r>
              <a:rPr lang="en-GB" sz="4000" b="1" kern="0" dirty="0">
                <a:solidFill>
                  <a:schemeClr val="bg1"/>
                </a:solidFill>
                <a:latin typeface="Calibri" pitchFamily="34" charset="0"/>
                <a:ea typeface="Calibri" pitchFamily="34" charset="0"/>
                <a:cs typeface="Calibri" pitchFamily="34" charset="0"/>
              </a:rPr>
              <a:t>Subject Specific (or technical) Words…</a:t>
            </a:r>
            <a:endParaRPr kumimoji="0" lang="en-GB" sz="40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2295"/>
                                        </p:tgtEl>
                                        <p:attrNameLst>
                                          <p:attrName>style.visibility</p:attrName>
                                        </p:attrNameLst>
                                      </p:cBhvr>
                                      <p:to>
                                        <p:strVal val="visible"/>
                                      </p:to>
                                    </p:set>
                                    <p:anim calcmode="lin" valueType="num">
                                      <p:cBhvr>
                                        <p:cTn id="7" dur="1000" fill="hold"/>
                                        <p:tgtEl>
                                          <p:spTgt spid="12295"/>
                                        </p:tgtEl>
                                        <p:attrNameLst>
                                          <p:attrName>ppt_w</p:attrName>
                                        </p:attrNameLst>
                                      </p:cBhvr>
                                      <p:tavLst>
                                        <p:tav tm="0">
                                          <p:val>
                                            <p:fltVal val="0"/>
                                          </p:val>
                                        </p:tav>
                                        <p:tav tm="100000">
                                          <p:val>
                                            <p:strVal val="#ppt_w"/>
                                          </p:val>
                                        </p:tav>
                                      </p:tavLst>
                                    </p:anim>
                                    <p:anim calcmode="lin" valueType="num">
                                      <p:cBhvr>
                                        <p:cTn id="8" dur="1000" fill="hold"/>
                                        <p:tgtEl>
                                          <p:spTgt spid="12295"/>
                                        </p:tgtEl>
                                        <p:attrNameLst>
                                          <p:attrName>ppt_h</p:attrName>
                                        </p:attrNameLst>
                                      </p:cBhvr>
                                      <p:tavLst>
                                        <p:tav tm="0">
                                          <p:val>
                                            <p:fltVal val="0"/>
                                          </p:val>
                                        </p:tav>
                                        <p:tav tm="100000">
                                          <p:val>
                                            <p:strVal val="#ppt_h"/>
                                          </p:val>
                                        </p:tav>
                                      </p:tavLst>
                                    </p:anim>
                                    <p:anim calcmode="lin" valueType="num">
                                      <p:cBhvr>
                                        <p:cTn id="9" dur="1000" fill="hold"/>
                                        <p:tgtEl>
                                          <p:spTgt spid="1229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29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2290"/>
                                        </p:tgtEl>
                                        <p:attrNameLst>
                                          <p:attrName>style.visibility</p:attrName>
                                        </p:attrNameLst>
                                      </p:cBhvr>
                                      <p:to>
                                        <p:strVal val="visible"/>
                                      </p:to>
                                    </p:set>
                                    <p:anim calcmode="lin" valueType="num">
                                      <p:cBhvr additive="base">
                                        <p:cTn id="15" dur="500" fill="hold"/>
                                        <p:tgtEl>
                                          <p:spTgt spid="12290"/>
                                        </p:tgtEl>
                                        <p:attrNameLst>
                                          <p:attrName>ppt_x</p:attrName>
                                        </p:attrNameLst>
                                      </p:cBhvr>
                                      <p:tavLst>
                                        <p:tav tm="0">
                                          <p:val>
                                            <p:strVal val="0-#ppt_w/2"/>
                                          </p:val>
                                        </p:tav>
                                        <p:tav tm="100000">
                                          <p:val>
                                            <p:strVal val="#ppt_x"/>
                                          </p:val>
                                        </p:tav>
                                      </p:tavLst>
                                    </p:anim>
                                    <p:anim calcmode="lin" valueType="num">
                                      <p:cBhvr additive="base">
                                        <p:cTn id="16" dur="500" fill="hold"/>
                                        <p:tgtEl>
                                          <p:spTgt spid="12290"/>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2296"/>
                                        </p:tgtEl>
                                        <p:attrNameLst>
                                          <p:attrName>style.visibility</p:attrName>
                                        </p:attrNameLst>
                                      </p:cBhvr>
                                      <p:to>
                                        <p:strVal val="visible"/>
                                      </p:to>
                                    </p:set>
                                    <p:anim calcmode="lin" valueType="num">
                                      <p:cBhvr additive="base">
                                        <p:cTn id="21" dur="500" fill="hold"/>
                                        <p:tgtEl>
                                          <p:spTgt spid="12296"/>
                                        </p:tgtEl>
                                        <p:attrNameLst>
                                          <p:attrName>ppt_x</p:attrName>
                                        </p:attrNameLst>
                                      </p:cBhvr>
                                      <p:tavLst>
                                        <p:tav tm="0">
                                          <p:val>
                                            <p:strVal val="0-#ppt_w/2"/>
                                          </p:val>
                                        </p:tav>
                                        <p:tav tm="100000">
                                          <p:val>
                                            <p:strVal val="#ppt_x"/>
                                          </p:val>
                                        </p:tav>
                                      </p:tavLst>
                                    </p:anim>
                                    <p:anim calcmode="lin" valueType="num">
                                      <p:cBhvr additive="base">
                                        <p:cTn id="22" dur="500" fill="hold"/>
                                        <p:tgtEl>
                                          <p:spTgt spid="1229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2297"/>
                                        </p:tgtEl>
                                        <p:attrNameLst>
                                          <p:attrName>style.visibility</p:attrName>
                                        </p:attrNameLst>
                                      </p:cBhvr>
                                      <p:to>
                                        <p:strVal val="visible"/>
                                      </p:to>
                                    </p:set>
                                    <p:anim calcmode="lin" valueType="num">
                                      <p:cBhvr additive="base">
                                        <p:cTn id="27" dur="500" fill="hold"/>
                                        <p:tgtEl>
                                          <p:spTgt spid="12297"/>
                                        </p:tgtEl>
                                        <p:attrNameLst>
                                          <p:attrName>ppt_x</p:attrName>
                                        </p:attrNameLst>
                                      </p:cBhvr>
                                      <p:tavLst>
                                        <p:tav tm="0">
                                          <p:val>
                                            <p:strVal val="0-#ppt_w/2"/>
                                          </p:val>
                                        </p:tav>
                                        <p:tav tm="100000">
                                          <p:val>
                                            <p:strVal val="#ppt_x"/>
                                          </p:val>
                                        </p:tav>
                                      </p:tavLst>
                                    </p:anim>
                                    <p:anim calcmode="lin" valueType="num">
                                      <p:cBhvr additive="base">
                                        <p:cTn id="28" dur="500" fill="hold"/>
                                        <p:tgtEl>
                                          <p:spTgt spid="122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5" grpId="0" autoUpdateAnimBg="0"/>
      <p:bldP spid="12296" grpId="0" autoUpdateAnimBg="0"/>
      <p:bldP spid="1229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9427"/>
            <a:ext cx="8713371" cy="749178"/>
          </a:xfrm>
        </p:spPr>
        <p:txBody>
          <a:bodyPr>
            <a:normAutofit/>
          </a:bodyPr>
          <a:lstStyle/>
          <a:p>
            <a:r>
              <a:rPr lang="en-US" sz="3000" b="1" dirty="0">
                <a:solidFill>
                  <a:schemeClr val="bg1"/>
                </a:solidFill>
                <a:effectLst/>
                <a:cs typeface="Arial"/>
              </a:rPr>
              <a:t>Why Can </a:t>
            </a:r>
            <a:r>
              <a:rPr lang="en-US" sz="3000" b="1" dirty="0">
                <a:solidFill>
                  <a:schemeClr val="bg1"/>
                </a:solidFill>
                <a:cs typeface="Arial"/>
              </a:rPr>
              <a:t>S</a:t>
            </a:r>
            <a:r>
              <a:rPr lang="en-US" sz="3000" b="1" dirty="0">
                <a:solidFill>
                  <a:schemeClr val="bg1"/>
                </a:solidFill>
                <a:effectLst/>
                <a:cs typeface="Arial"/>
              </a:rPr>
              <a:t>chool </a:t>
            </a:r>
            <a:r>
              <a:rPr lang="en-US" sz="3000" b="1" dirty="0">
                <a:solidFill>
                  <a:schemeClr val="bg1"/>
                </a:solidFill>
                <a:cs typeface="Arial"/>
              </a:rPr>
              <a:t>B</a:t>
            </a:r>
            <a:r>
              <a:rPr lang="en-US" sz="3000" b="1" dirty="0">
                <a:solidFill>
                  <a:schemeClr val="bg1"/>
                </a:solidFill>
                <a:effectLst/>
                <a:cs typeface="Arial"/>
              </a:rPr>
              <a:t>e </a:t>
            </a:r>
            <a:r>
              <a:rPr lang="en-US" sz="3000" b="1" dirty="0">
                <a:solidFill>
                  <a:schemeClr val="bg1"/>
                </a:solidFill>
                <a:cs typeface="Arial"/>
              </a:rPr>
              <a:t>S</a:t>
            </a:r>
            <a:r>
              <a:rPr lang="en-US" sz="3000" b="1" dirty="0">
                <a:solidFill>
                  <a:schemeClr val="bg1"/>
                </a:solidFill>
                <a:effectLst/>
                <a:cs typeface="Arial"/>
              </a:rPr>
              <a:t>uch a Challenging Place?</a:t>
            </a:r>
          </a:p>
        </p:txBody>
      </p:sp>
      <p:pic>
        <p:nvPicPr>
          <p:cNvPr id="7" name="Picture 4"/>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aintStrokes trans="15000" intensity="2"/>
                    </a14:imgEffect>
                  </a14:imgLayer>
                </a14:imgProps>
              </a:ext>
              <a:ext uri="{28A0092B-C50C-407E-A947-70E740481C1C}">
                <a14:useLocalDpi xmlns:a14="http://schemas.microsoft.com/office/drawing/2010/main" val="0"/>
              </a:ext>
            </a:extLst>
          </a:blip>
          <a:srcRect/>
          <a:stretch>
            <a:fillRect/>
          </a:stretch>
        </p:blipFill>
        <p:spPr>
          <a:xfrm>
            <a:off x="251519" y="856002"/>
            <a:ext cx="8634797" cy="4611543"/>
          </a:xfrm>
          <a:prstGeom prst="rect">
            <a:avLst/>
          </a:prstGeom>
          <a:noFill/>
        </p:spPr>
      </p:pic>
      <p:sp>
        <p:nvSpPr>
          <p:cNvPr id="3" name="TextBox 2"/>
          <p:cNvSpPr txBox="1"/>
          <p:nvPr/>
        </p:nvSpPr>
        <p:spPr>
          <a:xfrm>
            <a:off x="2547639" y="5564942"/>
            <a:ext cx="410004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Arial"/>
              </a:rPr>
              <a:t>Taken from Humphrey &amp; Lewis (2008)</a:t>
            </a:r>
          </a:p>
        </p:txBody>
      </p:sp>
    </p:spTree>
    <p:extLst>
      <p:ext uri="{BB962C8B-B14F-4D97-AF65-F5344CB8AC3E}">
        <p14:creationId xmlns:p14="http://schemas.microsoft.com/office/powerpoint/2010/main" val="371965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395536" y="3924122"/>
            <a:ext cx="7467600" cy="1384995"/>
          </a:xfrm>
          <a:prstGeom prst="rect">
            <a:avLst/>
          </a:prstGeom>
          <a:noFill/>
          <a:ln w="9525">
            <a:noFill/>
            <a:miter lim="800000"/>
            <a:headEnd/>
            <a:tailEnd/>
          </a:ln>
          <a:effectLst/>
        </p:spPr>
        <p:txBody>
          <a:bodyPr>
            <a:spAutoFit/>
          </a:bodyPr>
          <a:lstStyle/>
          <a:p>
            <a:pPr>
              <a:spcBef>
                <a:spcPct val="50000"/>
              </a:spcBef>
              <a:buFont typeface="Wingdings" pitchFamily="2" charset="2"/>
              <a:buNone/>
            </a:pPr>
            <a:r>
              <a:rPr lang="en-GB" sz="2400" b="0" u="none" dirty="0">
                <a:latin typeface="Calibri" pitchFamily="34" charset="0"/>
              </a:rPr>
              <a:t>Difficulties understanding abstract vocabulary, concepts and ideas, e.g. language of time.</a:t>
            </a:r>
          </a:p>
          <a:p>
            <a:pPr>
              <a:spcBef>
                <a:spcPct val="50000"/>
              </a:spcBef>
              <a:buFont typeface="Wingdings" pitchFamily="2" charset="2"/>
              <a:buNone/>
            </a:pPr>
            <a:r>
              <a:rPr lang="en-GB" sz="2400" b="0" u="none" dirty="0">
                <a:latin typeface="Calibri" pitchFamily="34" charset="0"/>
              </a:rPr>
              <a:t>Can impact science, maths, history, etc.</a:t>
            </a:r>
            <a:endParaRPr lang="en-GB" sz="2400" u="none" dirty="0">
              <a:latin typeface="Calibri" pitchFamily="34" charset="0"/>
            </a:endParaRPr>
          </a:p>
        </p:txBody>
      </p:sp>
      <p:sp>
        <p:nvSpPr>
          <p:cNvPr id="23556" name="Text Box 4"/>
          <p:cNvSpPr txBox="1">
            <a:spLocks noChangeArrowheads="1"/>
          </p:cNvSpPr>
          <p:nvPr/>
        </p:nvSpPr>
        <p:spPr bwMode="auto">
          <a:xfrm>
            <a:off x="395536" y="1619866"/>
            <a:ext cx="7010400" cy="457200"/>
          </a:xfrm>
          <a:prstGeom prst="rect">
            <a:avLst/>
          </a:prstGeom>
          <a:noFill/>
          <a:ln w="9525">
            <a:noFill/>
            <a:miter lim="800000"/>
            <a:headEnd/>
            <a:tailEnd/>
          </a:ln>
          <a:effectLst/>
        </p:spPr>
        <p:txBody>
          <a:bodyPr>
            <a:spAutoFit/>
          </a:bodyPr>
          <a:lstStyle/>
          <a:p>
            <a:pPr>
              <a:spcBef>
                <a:spcPct val="50000"/>
              </a:spcBef>
              <a:buFont typeface="Wingdings" pitchFamily="2" charset="2"/>
              <a:buNone/>
            </a:pPr>
            <a:r>
              <a:rPr lang="en-GB" sz="2400" b="0" u="none" dirty="0">
                <a:latin typeface="Calibri" pitchFamily="34" charset="0"/>
              </a:rPr>
              <a:t>Poor literacy skills </a:t>
            </a:r>
            <a:endParaRPr lang="en-US" sz="2400" dirty="0">
              <a:latin typeface="Calibri" pitchFamily="34" charset="0"/>
            </a:endParaRPr>
          </a:p>
        </p:txBody>
      </p:sp>
      <p:sp>
        <p:nvSpPr>
          <p:cNvPr id="23557" name="Text Box 5"/>
          <p:cNvSpPr txBox="1">
            <a:spLocks noChangeArrowheads="1"/>
          </p:cNvSpPr>
          <p:nvPr/>
        </p:nvSpPr>
        <p:spPr bwMode="auto">
          <a:xfrm>
            <a:off x="395536" y="2771994"/>
            <a:ext cx="7162800" cy="457200"/>
          </a:xfrm>
          <a:prstGeom prst="rect">
            <a:avLst/>
          </a:prstGeom>
          <a:noFill/>
          <a:ln w="9525">
            <a:noFill/>
            <a:miter lim="800000"/>
            <a:headEnd/>
            <a:tailEnd/>
          </a:ln>
          <a:effectLst/>
        </p:spPr>
        <p:txBody>
          <a:bodyPr>
            <a:spAutoFit/>
          </a:bodyPr>
          <a:lstStyle/>
          <a:p>
            <a:pPr>
              <a:spcBef>
                <a:spcPct val="50000"/>
              </a:spcBef>
              <a:buFont typeface="Wingdings" pitchFamily="2" charset="2"/>
              <a:buNone/>
            </a:pPr>
            <a:r>
              <a:rPr lang="en-GB" sz="2400" b="0" u="none" dirty="0">
                <a:latin typeface="Calibri" pitchFamily="34" charset="0"/>
              </a:rPr>
              <a:t>Difficulties retaining and recalling information</a:t>
            </a:r>
            <a:endParaRPr lang="en-US" sz="2400" dirty="0">
              <a:latin typeface="Calibri" pitchFamily="34" charset="0"/>
            </a:endParaRPr>
          </a:p>
        </p:txBody>
      </p:sp>
      <p:pic>
        <p:nvPicPr>
          <p:cNvPr id="23560" name="Picture 8" descr="I don't know"/>
          <p:cNvPicPr>
            <a:picLocks noChangeAspect="1" noChangeArrowheads="1"/>
          </p:cNvPicPr>
          <p:nvPr/>
        </p:nvPicPr>
        <p:blipFill>
          <a:blip r:embed="rId2" cstate="print"/>
          <a:srcRect/>
          <a:stretch>
            <a:fillRect/>
          </a:stretch>
        </p:blipFill>
        <p:spPr bwMode="auto">
          <a:xfrm>
            <a:off x="6588224" y="2267938"/>
            <a:ext cx="1661458" cy="1368152"/>
          </a:xfrm>
          <a:prstGeom prst="rect">
            <a:avLst/>
          </a:prstGeom>
          <a:noFill/>
        </p:spPr>
      </p:pic>
      <p:pic>
        <p:nvPicPr>
          <p:cNvPr id="23561" name="Picture 9" descr="time"/>
          <p:cNvPicPr>
            <a:picLocks noChangeAspect="1" noChangeArrowheads="1"/>
          </p:cNvPicPr>
          <p:nvPr/>
        </p:nvPicPr>
        <p:blipFill>
          <a:blip r:embed="rId3" cstate="print"/>
          <a:srcRect/>
          <a:stretch>
            <a:fillRect/>
          </a:stretch>
        </p:blipFill>
        <p:spPr bwMode="auto">
          <a:xfrm>
            <a:off x="6156176" y="4572194"/>
            <a:ext cx="1440160" cy="1204134"/>
          </a:xfrm>
          <a:prstGeom prst="rect">
            <a:avLst/>
          </a:prstGeom>
          <a:noFill/>
        </p:spPr>
      </p:pic>
      <p:sp>
        <p:nvSpPr>
          <p:cNvPr id="11" name="Text Placeholder 3"/>
          <p:cNvSpPr txBox="1">
            <a:spLocks/>
          </p:cNvSpPr>
          <p:nvPr/>
        </p:nvSpPr>
        <p:spPr>
          <a:xfrm>
            <a:off x="239750" y="-27384"/>
            <a:ext cx="8317432" cy="648072"/>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tx1"/>
              </a:buClr>
              <a:buSzPct val="65000"/>
              <a:tabLst/>
              <a:defRPr/>
            </a:pPr>
            <a:r>
              <a:rPr lang="en-GB" sz="4500" b="1" kern="0" dirty="0">
                <a:solidFill>
                  <a:schemeClr val="bg1"/>
                </a:solidFill>
                <a:latin typeface="Calibri" pitchFamily="34" charset="0"/>
                <a:ea typeface="Calibri" pitchFamily="34" charset="0"/>
                <a:cs typeface="Calibri" pitchFamily="34" charset="0"/>
              </a:rPr>
              <a:t>The Impact in the Classroom…</a:t>
            </a:r>
            <a:endParaRPr kumimoji="0" lang="en-GB" sz="45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endParaRPr>
          </a:p>
        </p:txBody>
      </p:sp>
      <p:pic>
        <p:nvPicPr>
          <p:cNvPr id="9224" name="Picture 8" descr="http://us.cdn3.123rf.com/168nwm/chromaco/chromaco1207/chromaco120700014/14592005-cartoon-pencil-with-face-pondering-creativity-or-confused-about-test-answer.jpg"/>
          <p:cNvPicPr>
            <a:picLocks noChangeAspect="1" noChangeArrowheads="1"/>
          </p:cNvPicPr>
          <p:nvPr/>
        </p:nvPicPr>
        <p:blipFill>
          <a:blip r:embed="rId4" cstate="print"/>
          <a:srcRect/>
          <a:stretch>
            <a:fillRect/>
          </a:stretch>
        </p:blipFill>
        <p:spPr bwMode="auto">
          <a:xfrm>
            <a:off x="3707904" y="1043802"/>
            <a:ext cx="1381125" cy="1600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additive="base">
                                        <p:cTn id="7" dur="500" fill="hold"/>
                                        <p:tgtEl>
                                          <p:spTgt spid="23556"/>
                                        </p:tgtEl>
                                        <p:attrNameLst>
                                          <p:attrName>ppt_x</p:attrName>
                                        </p:attrNameLst>
                                      </p:cBhvr>
                                      <p:tavLst>
                                        <p:tav tm="0">
                                          <p:val>
                                            <p:strVal val="0-#ppt_w/2"/>
                                          </p:val>
                                        </p:tav>
                                        <p:tav tm="100000">
                                          <p:val>
                                            <p:strVal val="#ppt_x"/>
                                          </p:val>
                                        </p:tav>
                                      </p:tavLst>
                                    </p:anim>
                                    <p:anim calcmode="lin" valueType="num">
                                      <p:cBhvr additive="base">
                                        <p:cTn id="8" dur="500" fill="hold"/>
                                        <p:tgtEl>
                                          <p:spTgt spid="2355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7"/>
                                        </p:tgtEl>
                                        <p:attrNameLst>
                                          <p:attrName>style.visibility</p:attrName>
                                        </p:attrNameLst>
                                      </p:cBhvr>
                                      <p:to>
                                        <p:strVal val="visible"/>
                                      </p:to>
                                    </p:set>
                                    <p:anim calcmode="lin" valueType="num">
                                      <p:cBhvr additive="base">
                                        <p:cTn id="13" dur="500" fill="hold"/>
                                        <p:tgtEl>
                                          <p:spTgt spid="23557"/>
                                        </p:tgtEl>
                                        <p:attrNameLst>
                                          <p:attrName>ppt_x</p:attrName>
                                        </p:attrNameLst>
                                      </p:cBhvr>
                                      <p:tavLst>
                                        <p:tav tm="0">
                                          <p:val>
                                            <p:strVal val="0-#ppt_w/2"/>
                                          </p:val>
                                        </p:tav>
                                        <p:tav tm="100000">
                                          <p:val>
                                            <p:strVal val="#ppt_x"/>
                                          </p:val>
                                        </p:tav>
                                      </p:tavLst>
                                    </p:anim>
                                    <p:anim calcmode="lin" valueType="num">
                                      <p:cBhvr additive="base">
                                        <p:cTn id="14" dur="500" fill="hold"/>
                                        <p:tgtEl>
                                          <p:spTgt spid="2355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55"/>
                                        </p:tgtEl>
                                        <p:attrNameLst>
                                          <p:attrName>style.visibility</p:attrName>
                                        </p:attrNameLst>
                                      </p:cBhvr>
                                      <p:to>
                                        <p:strVal val="visible"/>
                                      </p:to>
                                    </p:set>
                                    <p:anim calcmode="lin" valueType="num">
                                      <p:cBhvr additive="base">
                                        <p:cTn id="19" dur="500" fill="hold"/>
                                        <p:tgtEl>
                                          <p:spTgt spid="23555"/>
                                        </p:tgtEl>
                                        <p:attrNameLst>
                                          <p:attrName>ppt_x</p:attrName>
                                        </p:attrNameLst>
                                      </p:cBhvr>
                                      <p:tavLst>
                                        <p:tav tm="0">
                                          <p:val>
                                            <p:strVal val="0-#ppt_w/2"/>
                                          </p:val>
                                        </p:tav>
                                        <p:tav tm="100000">
                                          <p:val>
                                            <p:strVal val="#ppt_x"/>
                                          </p:val>
                                        </p:tav>
                                      </p:tavLst>
                                    </p:anim>
                                    <p:anim calcmode="lin" valueType="num">
                                      <p:cBhvr additive="base">
                                        <p:cTn id="20" dur="500" fill="hold"/>
                                        <p:tgtEl>
                                          <p:spTgt spid="235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utoUpdateAnimBg="0"/>
      <p:bldP spid="23556" grpId="0" autoUpdateAnimBg="0"/>
      <p:bldP spid="23557"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20-05-11 at 16.44.00.png">
            <a:extLst>
              <a:ext uri="{FF2B5EF4-FFF2-40B4-BE49-F238E27FC236}">
                <a16:creationId xmlns:a16="http://schemas.microsoft.com/office/drawing/2014/main" id="{93325B49-6DD3-4024-9F3D-62E0801F9D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853" y="985247"/>
            <a:ext cx="3795203" cy="4239324"/>
          </a:xfrm>
          <a:prstGeom prst="rect">
            <a:avLst/>
          </a:prstGeom>
        </p:spPr>
      </p:pic>
      <p:sp>
        <p:nvSpPr>
          <p:cNvPr id="5" name="Rectangle 4">
            <a:extLst>
              <a:ext uri="{FF2B5EF4-FFF2-40B4-BE49-F238E27FC236}">
                <a16:creationId xmlns:a16="http://schemas.microsoft.com/office/drawing/2014/main" id="{2CAC1831-FAE2-4FF3-8E0C-BE77E03039AE}"/>
              </a:ext>
            </a:extLst>
          </p:cNvPr>
          <p:cNvSpPr/>
          <p:nvPr/>
        </p:nvSpPr>
        <p:spPr>
          <a:xfrm>
            <a:off x="4520001" y="2303353"/>
            <a:ext cx="4110148" cy="346249"/>
          </a:xfrm>
          <a:prstGeom prst="rect">
            <a:avLst/>
          </a:prstGeom>
        </p:spPr>
        <p:txBody>
          <a:bodyPr wrap="square">
            <a:spAutoFit/>
          </a:bodyPr>
          <a:lstStyle/>
          <a:p>
            <a:pPr algn="ctr"/>
            <a:r>
              <a:rPr lang="en-US" sz="1650" dirty="0">
                <a:hlinkClick r:id="rId3"/>
              </a:rPr>
              <a:t>www.mypicturepath.com</a:t>
            </a:r>
            <a:r>
              <a:rPr lang="en-US" sz="1650" dirty="0"/>
              <a:t> </a:t>
            </a:r>
          </a:p>
        </p:txBody>
      </p:sp>
      <p:sp>
        <p:nvSpPr>
          <p:cNvPr id="6" name="TextBox 5">
            <a:extLst>
              <a:ext uri="{FF2B5EF4-FFF2-40B4-BE49-F238E27FC236}">
                <a16:creationId xmlns:a16="http://schemas.microsoft.com/office/drawing/2014/main" id="{CD367246-E629-496E-AC3F-E12C2CFF3328}"/>
              </a:ext>
            </a:extLst>
          </p:cNvPr>
          <p:cNvSpPr txBox="1"/>
          <p:nvPr/>
        </p:nvSpPr>
        <p:spPr>
          <a:xfrm>
            <a:off x="4420865" y="1483886"/>
            <a:ext cx="4308417" cy="415498"/>
          </a:xfrm>
          <a:prstGeom prst="rect">
            <a:avLst/>
          </a:prstGeom>
          <a:noFill/>
        </p:spPr>
        <p:txBody>
          <a:bodyPr wrap="square" rtlCol="0">
            <a:spAutoFit/>
          </a:bodyPr>
          <a:lstStyle/>
          <a:p>
            <a:pPr algn="ctr"/>
            <a:r>
              <a:rPr lang="en-US" sz="2100" b="1" dirty="0"/>
              <a:t>Digital Visual Timetable</a:t>
            </a:r>
          </a:p>
        </p:txBody>
      </p:sp>
      <p:sp>
        <p:nvSpPr>
          <p:cNvPr id="2" name="Rectangle 1">
            <a:extLst>
              <a:ext uri="{FF2B5EF4-FFF2-40B4-BE49-F238E27FC236}">
                <a16:creationId xmlns:a16="http://schemas.microsoft.com/office/drawing/2014/main" id="{70847148-CCC4-42EE-B19E-18F4A5259315}"/>
              </a:ext>
            </a:extLst>
          </p:cNvPr>
          <p:cNvSpPr/>
          <p:nvPr/>
        </p:nvSpPr>
        <p:spPr>
          <a:xfrm>
            <a:off x="4600343" y="4846208"/>
            <a:ext cx="4078361" cy="300082"/>
          </a:xfrm>
          <a:prstGeom prst="rect">
            <a:avLst/>
          </a:prstGeom>
        </p:spPr>
        <p:txBody>
          <a:bodyPr wrap="none">
            <a:spAutoFit/>
          </a:bodyPr>
          <a:lstStyle/>
          <a:p>
            <a:r>
              <a:rPr lang="en-GB" sz="1350" dirty="0">
                <a:hlinkClick r:id="rId4"/>
              </a:rPr>
              <a:t>https://www.studio3.org/post/app-review-picturepath</a:t>
            </a:r>
            <a:r>
              <a:rPr lang="en-GB" sz="1350" dirty="0"/>
              <a:t> </a:t>
            </a:r>
          </a:p>
        </p:txBody>
      </p:sp>
      <p:pic>
        <p:nvPicPr>
          <p:cNvPr id="7" name="Picture 6">
            <a:extLst>
              <a:ext uri="{FF2B5EF4-FFF2-40B4-BE49-F238E27FC236}">
                <a16:creationId xmlns:a16="http://schemas.microsoft.com/office/drawing/2014/main" id="{663B0DFD-E8A4-4B32-AEB6-63699CA53E57}"/>
              </a:ext>
            </a:extLst>
          </p:cNvPr>
          <p:cNvPicPr>
            <a:picLocks noChangeAspect="1"/>
          </p:cNvPicPr>
          <p:nvPr/>
        </p:nvPicPr>
        <p:blipFill>
          <a:blip r:embed="rId5"/>
          <a:stretch>
            <a:fillRect/>
          </a:stretch>
        </p:blipFill>
        <p:spPr>
          <a:xfrm>
            <a:off x="5027526" y="2789939"/>
            <a:ext cx="3095096" cy="2012659"/>
          </a:xfrm>
          <a:prstGeom prst="rect">
            <a:avLst/>
          </a:prstGeom>
        </p:spPr>
      </p:pic>
    </p:spTree>
    <p:extLst>
      <p:ext uri="{BB962C8B-B14F-4D97-AF65-F5344CB8AC3E}">
        <p14:creationId xmlns:p14="http://schemas.microsoft.com/office/powerpoint/2010/main" val="1310932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323528" y="700385"/>
            <a:ext cx="8352928" cy="830997"/>
          </a:xfrm>
          <a:prstGeom prst="rect">
            <a:avLst/>
          </a:prstGeom>
          <a:noFill/>
          <a:ln w="9525">
            <a:noFill/>
            <a:miter lim="800000"/>
            <a:headEnd/>
            <a:tailEnd/>
          </a:ln>
          <a:effectLst/>
        </p:spPr>
        <p:txBody>
          <a:bodyPr wrap="square">
            <a:spAutoFit/>
          </a:bodyPr>
          <a:lstStyle/>
          <a:p>
            <a:pPr algn="ctr">
              <a:spcBef>
                <a:spcPct val="50000"/>
              </a:spcBef>
            </a:pPr>
            <a:r>
              <a:rPr lang="en-GB" sz="2400" b="0" u="none" dirty="0">
                <a:latin typeface="Calibri" pitchFamily="34" charset="0"/>
              </a:rPr>
              <a:t> Not understanding or being understood can be very frustrating and can lead to outbursts and challenging behaviour.</a:t>
            </a:r>
            <a:endParaRPr lang="en-GB" sz="800" u="none" dirty="0">
              <a:latin typeface="Calibri" pitchFamily="34" charset="0"/>
            </a:endParaRPr>
          </a:p>
        </p:txBody>
      </p:sp>
      <p:sp>
        <p:nvSpPr>
          <p:cNvPr id="40964" name="Text Box 4"/>
          <p:cNvSpPr txBox="1">
            <a:spLocks noChangeArrowheads="1"/>
          </p:cNvSpPr>
          <p:nvPr/>
        </p:nvSpPr>
        <p:spPr bwMode="auto">
          <a:xfrm>
            <a:off x="251520" y="3575201"/>
            <a:ext cx="8640960" cy="2354491"/>
          </a:xfrm>
          <a:prstGeom prst="rect">
            <a:avLst/>
          </a:prstGeom>
          <a:noFill/>
          <a:ln w="9525">
            <a:noFill/>
            <a:miter lim="800000"/>
            <a:headEnd/>
            <a:tailEnd/>
          </a:ln>
          <a:effectLst/>
        </p:spPr>
        <p:txBody>
          <a:bodyPr wrap="square">
            <a:spAutoFit/>
          </a:bodyPr>
          <a:lstStyle/>
          <a:p>
            <a:pPr algn="ctr">
              <a:spcBef>
                <a:spcPct val="50000"/>
              </a:spcBef>
            </a:pPr>
            <a:r>
              <a:rPr lang="en-GB" sz="2500" b="0" u="none" dirty="0">
                <a:latin typeface="Calibri" pitchFamily="34" charset="0"/>
              </a:rPr>
              <a:t> Often students with a history of presenting behavioural difficulties experience underlying Speech &amp; Language difficulties.</a:t>
            </a:r>
          </a:p>
          <a:p>
            <a:pPr algn="ctr">
              <a:spcBef>
                <a:spcPct val="50000"/>
              </a:spcBef>
            </a:pPr>
            <a:r>
              <a:rPr lang="en-GB" sz="2800" b="1" i="1" dirty="0">
                <a:latin typeface="Calibri" pitchFamily="34" charset="0"/>
              </a:rPr>
              <a:t>Develop positive language-inclusive teaching strategies – DO NOT just ‘react’ to presenting behaviour.</a:t>
            </a:r>
            <a:endParaRPr lang="en-GB" sz="2800" b="1" i="1" u="none" dirty="0">
              <a:latin typeface="Calibri" pitchFamily="34" charset="0"/>
            </a:endParaRPr>
          </a:p>
          <a:p>
            <a:pPr>
              <a:spcBef>
                <a:spcPct val="50000"/>
              </a:spcBef>
            </a:pPr>
            <a:endParaRPr lang="en-GB" dirty="0"/>
          </a:p>
        </p:txBody>
      </p:sp>
      <p:pic>
        <p:nvPicPr>
          <p:cNvPr id="40965" name="Picture 5" descr="frustrated"/>
          <p:cNvPicPr>
            <a:picLocks noChangeAspect="1" noChangeArrowheads="1"/>
          </p:cNvPicPr>
          <p:nvPr/>
        </p:nvPicPr>
        <p:blipFill>
          <a:blip r:embed="rId2" cstate="print"/>
          <a:srcRect/>
          <a:stretch>
            <a:fillRect/>
          </a:stretch>
        </p:blipFill>
        <p:spPr bwMode="auto">
          <a:xfrm>
            <a:off x="3467100" y="1743226"/>
            <a:ext cx="2209800" cy="18319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0-#ppt_w/2"/>
                                          </p:val>
                                        </p:tav>
                                        <p:tav tm="100000">
                                          <p:val>
                                            <p:strVal val="#ppt_x"/>
                                          </p:val>
                                        </p:tav>
                                      </p:tavLst>
                                    </p:anim>
                                    <p:anim calcmode="lin" valueType="num">
                                      <p:cBhvr additive="base">
                                        <p:cTn id="8" dur="500" fill="hold"/>
                                        <p:tgtEl>
                                          <p:spTgt spid="409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64"/>
                                        </p:tgtEl>
                                        <p:attrNameLst>
                                          <p:attrName>style.visibility</p:attrName>
                                        </p:attrNameLst>
                                      </p:cBhvr>
                                      <p:to>
                                        <p:strVal val="visible"/>
                                      </p:to>
                                    </p:set>
                                    <p:anim calcmode="lin" valueType="num">
                                      <p:cBhvr additive="base">
                                        <p:cTn id="13" dur="500" fill="hold"/>
                                        <p:tgtEl>
                                          <p:spTgt spid="40964"/>
                                        </p:tgtEl>
                                        <p:attrNameLst>
                                          <p:attrName>ppt_x</p:attrName>
                                        </p:attrNameLst>
                                      </p:cBhvr>
                                      <p:tavLst>
                                        <p:tav tm="0">
                                          <p:val>
                                            <p:strVal val="0-#ppt_w/2"/>
                                          </p:val>
                                        </p:tav>
                                        <p:tav tm="100000">
                                          <p:val>
                                            <p:strVal val="#ppt_x"/>
                                          </p:val>
                                        </p:tav>
                                      </p:tavLst>
                                    </p:anim>
                                    <p:anim calcmode="lin" valueType="num">
                                      <p:cBhvr additive="base">
                                        <p:cTn id="14" dur="500" fill="hold"/>
                                        <p:tgtEl>
                                          <p:spTgt spid="409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autoUpdateAnimBg="0"/>
      <p:bldP spid="40964"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23528" y="1124744"/>
            <a:ext cx="8496944" cy="4896544"/>
          </a:xfrm>
        </p:spPr>
        <p:txBody>
          <a:bodyPr/>
          <a:lstStyle/>
          <a:p>
            <a:r>
              <a:rPr lang="en-GB" dirty="0"/>
              <a:t>Use visual supports as much a possible:</a:t>
            </a:r>
          </a:p>
          <a:p>
            <a:pPr>
              <a:buFont typeface="Arial" pitchFamily="34" charset="0"/>
              <a:buChar char="•"/>
            </a:pPr>
            <a:endParaRPr lang="en-GB" dirty="0"/>
          </a:p>
          <a:p>
            <a:pPr>
              <a:buFont typeface="Arial" pitchFamily="34" charset="0"/>
              <a:buChar char="•"/>
            </a:pPr>
            <a:endParaRPr lang="en-GB" dirty="0"/>
          </a:p>
          <a:p>
            <a:pPr>
              <a:buFont typeface="Arial" pitchFamily="34" charset="0"/>
              <a:buChar char="•"/>
            </a:pPr>
            <a:endParaRPr lang="en-GB" dirty="0"/>
          </a:p>
        </p:txBody>
      </p:sp>
      <p:sp>
        <p:nvSpPr>
          <p:cNvPr id="4" name="Text Placeholder 3"/>
          <p:cNvSpPr>
            <a:spLocks noGrp="1"/>
          </p:cNvSpPr>
          <p:nvPr>
            <p:ph type="body" sz="quarter" idx="13"/>
          </p:nvPr>
        </p:nvSpPr>
        <p:spPr>
          <a:xfrm>
            <a:off x="178056" y="116632"/>
            <a:ext cx="8496944" cy="648072"/>
          </a:xfrm>
        </p:spPr>
        <p:txBody>
          <a:bodyPr>
            <a:noAutofit/>
          </a:bodyPr>
          <a:lstStyle/>
          <a:p>
            <a:r>
              <a:rPr lang="en-GB" sz="4500" b="1" dirty="0">
                <a:solidFill>
                  <a:schemeClr val="bg1"/>
                </a:solidFill>
              </a:rPr>
              <a:t>Strategies to develop and use…</a:t>
            </a:r>
          </a:p>
        </p:txBody>
      </p:sp>
      <p:sp>
        <p:nvSpPr>
          <p:cNvPr id="5" name="Rectangle 4"/>
          <p:cNvSpPr/>
          <p:nvPr/>
        </p:nvSpPr>
        <p:spPr>
          <a:xfrm>
            <a:off x="1475656" y="1772816"/>
            <a:ext cx="6480522" cy="1728217"/>
          </a:xfrm>
          <a:prstGeom prst="rect">
            <a:avLst/>
          </a:prstGeom>
          <a:noFill/>
          <a:ln w="635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6" name="Picture 2" descr="http://t1.gstatic.com/images?q=tbn:ANd9GcTdjEoBifl0By_Kb4kG9ZhwBDlExTIkILjKhoD53iZgI-BCjuv8DMpjtKIJ"/>
          <p:cNvPicPr>
            <a:picLocks noChangeAspect="1" noChangeArrowheads="1"/>
          </p:cNvPicPr>
          <p:nvPr/>
        </p:nvPicPr>
        <p:blipFill>
          <a:blip r:embed="rId2" cstate="print"/>
          <a:srcRect/>
          <a:stretch>
            <a:fillRect/>
          </a:stretch>
        </p:blipFill>
        <p:spPr bwMode="auto">
          <a:xfrm>
            <a:off x="1547664" y="1844824"/>
            <a:ext cx="1514988" cy="1584176"/>
          </a:xfrm>
          <a:prstGeom prst="rect">
            <a:avLst/>
          </a:prstGeom>
          <a:noFill/>
          <a:ln w="9525">
            <a:noFill/>
            <a:miter lim="800000"/>
            <a:headEnd/>
            <a:tailEnd/>
          </a:ln>
        </p:spPr>
      </p:pic>
      <p:sp>
        <p:nvSpPr>
          <p:cNvPr id="7" name="TextBox 2"/>
          <p:cNvSpPr txBox="1">
            <a:spLocks noChangeArrowheads="1"/>
          </p:cNvSpPr>
          <p:nvPr/>
        </p:nvSpPr>
        <p:spPr bwMode="auto">
          <a:xfrm>
            <a:off x="2699792" y="1916832"/>
            <a:ext cx="4321175" cy="938719"/>
          </a:xfrm>
          <a:prstGeom prst="rect">
            <a:avLst/>
          </a:prstGeom>
          <a:noFill/>
          <a:ln w="9525">
            <a:noFill/>
            <a:miter lim="800000"/>
            <a:headEnd/>
            <a:tailEnd/>
          </a:ln>
        </p:spPr>
        <p:txBody>
          <a:bodyPr>
            <a:spAutoFit/>
          </a:bodyPr>
          <a:lstStyle/>
          <a:p>
            <a:pPr algn="ctr"/>
            <a:endParaRPr lang="en-GB" sz="2500" b="1" dirty="0"/>
          </a:p>
          <a:p>
            <a:pPr algn="ctr"/>
            <a:r>
              <a:rPr lang="en-GB" sz="3000" b="1" dirty="0"/>
              <a:t>BUNSEN BURNER</a:t>
            </a:r>
          </a:p>
        </p:txBody>
      </p:sp>
      <p:pic>
        <p:nvPicPr>
          <p:cNvPr id="8" name="Picture 4" descr="http://t1.gstatic.com/images?q=tbn:ANd9GcSD1_LFNFrMgMVXm1ATk1d03EDcxGJS-gGWXvu3IWViMlhyJXDWHBGIZ8Y0"/>
          <p:cNvPicPr>
            <a:picLocks noChangeAspect="1" noChangeArrowheads="1"/>
          </p:cNvPicPr>
          <p:nvPr/>
        </p:nvPicPr>
        <p:blipFill>
          <a:blip r:embed="rId3" cstate="print"/>
          <a:srcRect/>
          <a:stretch>
            <a:fillRect/>
          </a:stretch>
        </p:blipFill>
        <p:spPr bwMode="auto">
          <a:xfrm>
            <a:off x="6588224" y="1844824"/>
            <a:ext cx="1274292" cy="1584176"/>
          </a:xfrm>
          <a:prstGeom prst="rect">
            <a:avLst/>
          </a:prstGeom>
          <a:noFill/>
          <a:ln w="9525">
            <a:noFill/>
            <a:miter lim="800000"/>
            <a:headEnd/>
            <a:tailEnd/>
          </a:ln>
        </p:spPr>
      </p:pic>
      <p:sp>
        <p:nvSpPr>
          <p:cNvPr id="10" name="Rectangle 9"/>
          <p:cNvSpPr/>
          <p:nvPr/>
        </p:nvSpPr>
        <p:spPr>
          <a:xfrm>
            <a:off x="1475656" y="3933056"/>
            <a:ext cx="6480522" cy="1728217"/>
          </a:xfrm>
          <a:prstGeom prst="rect">
            <a:avLst/>
          </a:prstGeom>
          <a:noFill/>
          <a:ln w="635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TextBox 2"/>
          <p:cNvSpPr txBox="1">
            <a:spLocks noChangeArrowheads="1"/>
          </p:cNvSpPr>
          <p:nvPr/>
        </p:nvSpPr>
        <p:spPr bwMode="auto">
          <a:xfrm>
            <a:off x="2627784" y="3861048"/>
            <a:ext cx="4321175" cy="1400383"/>
          </a:xfrm>
          <a:prstGeom prst="rect">
            <a:avLst/>
          </a:prstGeom>
          <a:noFill/>
          <a:ln w="9525">
            <a:noFill/>
            <a:miter lim="800000"/>
            <a:headEnd/>
            <a:tailEnd/>
          </a:ln>
        </p:spPr>
        <p:txBody>
          <a:bodyPr>
            <a:spAutoFit/>
          </a:bodyPr>
          <a:lstStyle/>
          <a:p>
            <a:pPr algn="ctr"/>
            <a:endParaRPr lang="en-GB" sz="2500" b="1" dirty="0"/>
          </a:p>
          <a:p>
            <a:pPr algn="ctr"/>
            <a:r>
              <a:rPr lang="en-GB" sz="3000" b="1" dirty="0">
                <a:solidFill>
                  <a:srgbClr val="000000"/>
                </a:solidFill>
              </a:rPr>
              <a:t>TRY </a:t>
            </a:r>
          </a:p>
          <a:p>
            <a:pPr algn="ctr"/>
            <a:r>
              <a:rPr lang="en-GB" sz="3000" b="1" dirty="0">
                <a:solidFill>
                  <a:srgbClr val="000000"/>
                </a:solidFill>
              </a:rPr>
              <a:t>SQUARE</a:t>
            </a:r>
            <a:endParaRPr lang="en-GB" sz="3000" b="1" dirty="0">
              <a:solidFill>
                <a:srgbClr val="000000"/>
              </a:solidFill>
              <a:latin typeface="Times New Roman" pitchFamily="18" charset="0"/>
            </a:endParaRPr>
          </a:p>
        </p:txBody>
      </p:sp>
      <p:pic>
        <p:nvPicPr>
          <p:cNvPr id="12" name="Picture 8"/>
          <p:cNvPicPr>
            <a:picLocks noChangeAspect="1" noChangeArrowheads="1"/>
          </p:cNvPicPr>
          <p:nvPr/>
        </p:nvPicPr>
        <p:blipFill>
          <a:blip r:embed="rId4" cstate="print"/>
          <a:srcRect/>
          <a:stretch>
            <a:fillRect/>
          </a:stretch>
        </p:blipFill>
        <p:spPr bwMode="auto">
          <a:xfrm>
            <a:off x="1547664" y="4077072"/>
            <a:ext cx="1899323" cy="1452116"/>
          </a:xfrm>
          <a:prstGeom prst="rect">
            <a:avLst/>
          </a:prstGeom>
          <a:noFill/>
          <a:ln w="9525">
            <a:noFill/>
            <a:miter lim="800000"/>
            <a:headEnd/>
            <a:tailEnd/>
          </a:ln>
        </p:spPr>
      </p:pic>
      <p:pic>
        <p:nvPicPr>
          <p:cNvPr id="13" name="Picture 3"/>
          <p:cNvPicPr>
            <a:picLocks noChangeAspect="1" noChangeArrowheads="1"/>
          </p:cNvPicPr>
          <p:nvPr/>
        </p:nvPicPr>
        <p:blipFill>
          <a:blip r:embed="rId5" cstate="print"/>
          <a:srcRect/>
          <a:stretch>
            <a:fillRect/>
          </a:stretch>
        </p:blipFill>
        <p:spPr bwMode="auto">
          <a:xfrm>
            <a:off x="6012160" y="4077072"/>
            <a:ext cx="1831975" cy="144016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5" name="Object 3"/>
          <p:cNvGraphicFramePr>
            <a:graphicFrameLocks noChangeAspect="1"/>
          </p:cNvGraphicFramePr>
          <p:nvPr>
            <p:extLst>
              <p:ext uri="{D42A27DB-BD31-4B8C-83A1-F6EECF244321}">
                <p14:modId xmlns:p14="http://schemas.microsoft.com/office/powerpoint/2010/main" val="976694256"/>
              </p:ext>
            </p:extLst>
          </p:nvPr>
        </p:nvGraphicFramePr>
        <p:xfrm>
          <a:off x="899592" y="1337854"/>
          <a:ext cx="7272808" cy="4824536"/>
        </p:xfrm>
        <a:graphic>
          <a:graphicData uri="http://schemas.openxmlformats.org/presentationml/2006/ole">
            <mc:AlternateContent xmlns:mc="http://schemas.openxmlformats.org/markup-compatibility/2006">
              <mc:Choice xmlns:v="urn:schemas-microsoft-com:vml" Requires="v">
                <p:oleObj name="Document" r:id="rId2" imgW="6213960" imgH="4462560" progId="Word.Document.8">
                  <p:embed/>
                </p:oleObj>
              </mc:Choice>
              <mc:Fallback>
                <p:oleObj name="Document" r:id="rId2" imgW="6213960" imgH="4462560" progId="Word.Document.8">
                  <p:embed/>
                  <p:pic>
                    <p:nvPicPr>
                      <p:cNvPr id="13315"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337854"/>
                        <a:ext cx="7272808" cy="48245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 Placeholder 3"/>
          <p:cNvSpPr txBox="1">
            <a:spLocks/>
          </p:cNvSpPr>
          <p:nvPr/>
        </p:nvSpPr>
        <p:spPr>
          <a:xfrm>
            <a:off x="179512" y="0"/>
            <a:ext cx="8496944" cy="836712"/>
          </a:xfrm>
          <a:prstGeom prst="rect">
            <a:avLst/>
          </a:prstGeom>
        </p:spPr>
        <p:txBody>
          <a:bodyPr/>
          <a:lstStyle/>
          <a:p>
            <a:pPr marL="342900" marR="0" lvl="0" indent="-342900" algn="l" defTabSz="914400" rtl="0" eaLnBrk="0" fontAlgn="base" latinLnBrk="0" hangingPunct="0">
              <a:lnSpc>
                <a:spcPct val="100000"/>
              </a:lnSpc>
              <a:spcBef>
                <a:spcPts val="0"/>
              </a:spcBef>
              <a:spcAft>
                <a:spcPct val="0"/>
              </a:spcAft>
              <a:buClr>
                <a:schemeClr val="tx1"/>
              </a:buClr>
              <a:buSzPct val="65000"/>
              <a:tabLst/>
              <a:defRPr/>
            </a:pPr>
            <a:r>
              <a:rPr lang="en-GB" sz="4500" b="1" kern="0" dirty="0">
                <a:solidFill>
                  <a:schemeClr val="bg1"/>
                </a:solidFill>
                <a:latin typeface="Calibri" pitchFamily="34" charset="0"/>
                <a:ea typeface="Calibri" pitchFamily="34" charset="0"/>
                <a:cs typeface="Calibri" pitchFamily="34" charset="0"/>
              </a:rPr>
              <a:t>Pre-Learn Key Words &amp; Meanings</a:t>
            </a:r>
            <a:endParaRPr kumimoji="0" lang="en-GB" sz="45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box(out)">
                                      <p:cBhvr>
                                        <p:cTn id="7"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ChangeArrowheads="1"/>
          </p:cNvSpPr>
          <p:nvPr/>
        </p:nvSpPr>
        <p:spPr bwMode="auto">
          <a:xfrm>
            <a:off x="1866900" y="3160713"/>
            <a:ext cx="914400" cy="0"/>
          </a:xfrm>
          <a:prstGeom prst="rect">
            <a:avLst/>
          </a:prstGeom>
          <a:noFill/>
          <a:ln w="9525">
            <a:noFill/>
            <a:miter lim="800000"/>
            <a:headEnd/>
            <a:tailEnd/>
          </a:ln>
          <a:effectLst/>
        </p:spPr>
        <p:txBody>
          <a:bodyPr wrap="none">
            <a:spAutoFit/>
          </a:bodyPr>
          <a:lstStyle/>
          <a:p>
            <a:endParaRPr lang="en-GB" dirty="0"/>
          </a:p>
        </p:txBody>
      </p:sp>
      <p:pic>
        <p:nvPicPr>
          <p:cNvPr id="46084" name="Picture 4"/>
          <p:cNvPicPr>
            <a:picLocks noChangeAspect="1" noChangeArrowheads="1"/>
          </p:cNvPicPr>
          <p:nvPr/>
        </p:nvPicPr>
        <p:blipFill>
          <a:blip r:embed="rId2" cstate="print"/>
          <a:srcRect/>
          <a:stretch>
            <a:fillRect/>
          </a:stretch>
        </p:blipFill>
        <p:spPr bwMode="auto">
          <a:xfrm>
            <a:off x="3275856" y="4005064"/>
            <a:ext cx="1104900" cy="920750"/>
          </a:xfrm>
          <a:prstGeom prst="rect">
            <a:avLst/>
          </a:prstGeom>
          <a:noFill/>
        </p:spPr>
      </p:pic>
      <p:graphicFrame>
        <p:nvGraphicFramePr>
          <p:cNvPr id="46085" name="Group 5"/>
          <p:cNvGraphicFramePr>
            <a:graphicFrameLocks noGrp="1"/>
          </p:cNvGraphicFramePr>
          <p:nvPr/>
        </p:nvGraphicFramePr>
        <p:xfrm>
          <a:off x="1619672" y="3861048"/>
          <a:ext cx="6019800" cy="1188720"/>
        </p:xfrm>
        <a:graphic>
          <a:graphicData uri="http://schemas.openxmlformats.org/drawingml/2006/table">
            <a:tbl>
              <a:tblPr/>
              <a:tblGrid>
                <a:gridCol w="1485900">
                  <a:extLst>
                    <a:ext uri="{9D8B030D-6E8A-4147-A177-3AD203B41FA5}">
                      <a16:colId xmlns:a16="http://schemas.microsoft.com/office/drawing/2014/main" val="20000"/>
                    </a:ext>
                  </a:extLst>
                </a:gridCol>
                <a:gridCol w="1409700">
                  <a:extLst>
                    <a:ext uri="{9D8B030D-6E8A-4147-A177-3AD203B41FA5}">
                      <a16:colId xmlns:a16="http://schemas.microsoft.com/office/drawing/2014/main" val="20001"/>
                    </a:ext>
                  </a:extLst>
                </a:gridCol>
                <a:gridCol w="3124200">
                  <a:extLst>
                    <a:ext uri="{9D8B030D-6E8A-4147-A177-3AD203B41FA5}">
                      <a16:colId xmlns:a16="http://schemas.microsoft.com/office/drawing/2014/main" val="20002"/>
                    </a:ext>
                  </a:extLst>
                </a:gridCol>
              </a:tblGrid>
              <a:tr h="82868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GB" sz="2400" b="1" i="0" u="none" strike="noStrike" cap="none" normalizeH="0" baseline="0" dirty="0">
                          <a:ln>
                            <a:noFill/>
                          </a:ln>
                          <a:solidFill>
                            <a:srgbClr val="000000"/>
                          </a:solidFill>
                          <a:effectLst/>
                          <a:latin typeface="Tahoma" pitchFamily="34" charset="0"/>
                        </a:rPr>
                        <a:t>equator</a:t>
                      </a:r>
                      <a:endParaRPr kumimoji="1" lang="en-GB" sz="2400" b="0" i="0" u="none" strike="noStrike" cap="none" normalizeH="0" baseline="0" dirty="0">
                        <a:ln>
                          <a:noFill/>
                        </a:ln>
                        <a:solidFill>
                          <a:srgbClr val="000000"/>
                        </a:solidFill>
                        <a:effectLst/>
                        <a:latin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en-GB" sz="2400" b="0" i="0" u="sng" strike="noStrike" cap="none" normalizeH="0" baseline="0" dirty="0">
                          <a:ln>
                            <a:noFill/>
                          </a:ln>
                          <a:solidFill>
                            <a:srgbClr val="000000"/>
                          </a:solidFill>
                          <a:effectLst/>
                          <a:latin typeface="Tahoma" pitchFamily="34" charset="0"/>
                        </a:rPr>
                        <a:t>e</a:t>
                      </a:r>
                      <a:r>
                        <a:rPr kumimoji="1" lang="en-GB" sz="2400" b="0" i="0" u="none" strike="noStrike" cap="none" normalizeH="0" baseline="0" dirty="0">
                          <a:ln>
                            <a:noFill/>
                          </a:ln>
                          <a:solidFill>
                            <a:srgbClr val="000000"/>
                          </a:solidFill>
                          <a:effectLst/>
                          <a:latin typeface="Tahoma" pitchFamily="34" charset="0"/>
                        </a:rPr>
                        <a:t> </a:t>
                      </a:r>
                      <a:r>
                        <a:rPr kumimoji="1" lang="en-GB" sz="2400" b="0" i="0" u="sng" strike="noStrike" cap="none" normalizeH="0" baseline="0" dirty="0">
                          <a:ln>
                            <a:noFill/>
                          </a:ln>
                          <a:solidFill>
                            <a:srgbClr val="000000"/>
                          </a:solidFill>
                          <a:effectLst/>
                          <a:latin typeface="Tahoma" pitchFamily="34" charset="0"/>
                        </a:rPr>
                        <a:t>qua</a:t>
                      </a:r>
                      <a:r>
                        <a:rPr kumimoji="1" lang="en-GB" sz="2400" b="0" i="0" u="none" strike="noStrike" cap="none" normalizeH="0" baseline="0" dirty="0">
                          <a:ln>
                            <a:noFill/>
                          </a:ln>
                          <a:solidFill>
                            <a:srgbClr val="000000"/>
                          </a:solidFill>
                          <a:effectLst/>
                          <a:latin typeface="Tahoma" pitchFamily="34" charset="0"/>
                        </a:rPr>
                        <a:t> t</a:t>
                      </a:r>
                      <a:r>
                        <a:rPr kumimoji="1" lang="en-GB" sz="2400" b="0" i="0" u="sng" strike="noStrike" cap="none" normalizeH="0" baseline="0" dirty="0">
                          <a:ln>
                            <a:noFill/>
                          </a:ln>
                          <a:solidFill>
                            <a:srgbClr val="000000"/>
                          </a:solidFill>
                          <a:effectLst/>
                          <a:latin typeface="Tahoma" pitchFamily="34" charset="0"/>
                        </a:rPr>
                        <a:t>or</a:t>
                      </a:r>
                      <a:endParaRPr kumimoji="1" lang="en-GB" sz="2400" b="0" i="0" u="none" strike="noStrike" cap="none" normalizeH="0" baseline="0" dirty="0">
                        <a:ln>
                          <a:noFill/>
                        </a:ln>
                        <a:solidFill>
                          <a:srgbClr val="000000"/>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endParaRPr kumimoji="1" lang="en-US" sz="2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GB" sz="2400" b="0" i="0" u="none" strike="noStrike" cap="none" normalizeH="0" baseline="0" dirty="0">
                          <a:ln>
                            <a:noFill/>
                          </a:ln>
                          <a:solidFill>
                            <a:srgbClr val="000000"/>
                          </a:solidFill>
                          <a:effectLst/>
                          <a:latin typeface="Tahoma" pitchFamily="34" charset="0"/>
                        </a:rPr>
                        <a:t>Imaginary line round the middle of the Earth.</a:t>
                      </a:r>
                      <a:endParaRPr kumimoji="1" lang="en-GB" sz="2400" b="0" i="0" u="none" strike="noStrike" cap="none" normalizeH="0" baseline="0" dirty="0">
                        <a:ln>
                          <a:noFill/>
                        </a:ln>
                        <a:solidFill>
                          <a:srgbClr val="000000"/>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6095" name="Rectangle 15"/>
          <p:cNvSpPr>
            <a:spLocks noChangeArrowheads="1"/>
          </p:cNvSpPr>
          <p:nvPr/>
        </p:nvSpPr>
        <p:spPr bwMode="auto">
          <a:xfrm>
            <a:off x="1866900" y="2978150"/>
            <a:ext cx="1028700" cy="0"/>
          </a:xfrm>
          <a:prstGeom prst="rect">
            <a:avLst/>
          </a:prstGeom>
          <a:noFill/>
          <a:ln w="9525">
            <a:noFill/>
            <a:miter lim="800000"/>
            <a:headEnd/>
            <a:tailEnd/>
          </a:ln>
          <a:effectLst/>
        </p:spPr>
        <p:txBody>
          <a:bodyPr wrap="none">
            <a:spAutoFit/>
          </a:bodyPr>
          <a:lstStyle/>
          <a:p>
            <a:endParaRPr lang="en-GB" dirty="0"/>
          </a:p>
        </p:txBody>
      </p:sp>
      <p:pic>
        <p:nvPicPr>
          <p:cNvPr id="46096" name="Picture 16"/>
          <p:cNvPicPr>
            <a:picLocks noChangeAspect="1" noChangeArrowheads="1"/>
          </p:cNvPicPr>
          <p:nvPr/>
        </p:nvPicPr>
        <p:blipFill>
          <a:blip r:embed="rId3" cstate="print"/>
          <a:srcRect/>
          <a:stretch>
            <a:fillRect/>
          </a:stretch>
        </p:blipFill>
        <p:spPr bwMode="auto">
          <a:xfrm>
            <a:off x="3347864" y="2047602"/>
            <a:ext cx="903288" cy="890588"/>
          </a:xfrm>
          <a:prstGeom prst="rect">
            <a:avLst/>
          </a:prstGeom>
          <a:noFill/>
        </p:spPr>
      </p:pic>
      <p:graphicFrame>
        <p:nvGraphicFramePr>
          <p:cNvPr id="46097" name="Group 17"/>
          <p:cNvGraphicFramePr>
            <a:graphicFrameLocks noGrp="1"/>
          </p:cNvGraphicFramePr>
          <p:nvPr>
            <p:extLst>
              <p:ext uri="{D42A27DB-BD31-4B8C-83A1-F6EECF244321}">
                <p14:modId xmlns:p14="http://schemas.microsoft.com/office/powerpoint/2010/main" val="4208968504"/>
              </p:ext>
            </p:extLst>
          </p:nvPr>
        </p:nvGraphicFramePr>
        <p:xfrm>
          <a:off x="1619672" y="1813662"/>
          <a:ext cx="6019800" cy="1287016"/>
        </p:xfrm>
        <a:graphic>
          <a:graphicData uri="http://schemas.openxmlformats.org/drawingml/2006/table">
            <a:tbl>
              <a:tblPr/>
              <a:tblGrid>
                <a:gridCol w="1474788">
                  <a:extLst>
                    <a:ext uri="{9D8B030D-6E8A-4147-A177-3AD203B41FA5}">
                      <a16:colId xmlns:a16="http://schemas.microsoft.com/office/drawing/2014/main" val="20000"/>
                    </a:ext>
                  </a:extLst>
                </a:gridCol>
                <a:gridCol w="1420812">
                  <a:extLst>
                    <a:ext uri="{9D8B030D-6E8A-4147-A177-3AD203B41FA5}">
                      <a16:colId xmlns:a16="http://schemas.microsoft.com/office/drawing/2014/main" val="20001"/>
                    </a:ext>
                  </a:extLst>
                </a:gridCol>
                <a:gridCol w="3124200">
                  <a:extLst>
                    <a:ext uri="{9D8B030D-6E8A-4147-A177-3AD203B41FA5}">
                      <a16:colId xmlns:a16="http://schemas.microsoft.com/office/drawing/2014/main" val="20002"/>
                    </a:ext>
                  </a:extLst>
                </a:gridCol>
              </a:tblGrid>
              <a:tr h="1287016">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GB" sz="2800" b="1" i="0" u="none" strike="noStrike" cap="none" normalizeH="0" baseline="0" dirty="0">
                          <a:ln>
                            <a:noFill/>
                          </a:ln>
                          <a:solidFill>
                            <a:srgbClr val="000000"/>
                          </a:solidFill>
                          <a:effectLst/>
                          <a:latin typeface="Tahoma" pitchFamily="34" charset="0"/>
                        </a:rPr>
                        <a:t>active</a:t>
                      </a:r>
                      <a:endParaRPr kumimoji="1" lang="en-GB" sz="2800" b="0" i="0" u="none" strike="noStrike" cap="none" normalizeH="0" baseline="0" dirty="0">
                        <a:ln>
                          <a:noFill/>
                        </a:ln>
                        <a:solidFill>
                          <a:srgbClr val="000000"/>
                        </a:solidFill>
                        <a:effectLst/>
                        <a:latin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en-GB" sz="2800" b="0" i="0" u="sng" strike="noStrike" cap="none" normalizeH="0" baseline="0" dirty="0">
                          <a:ln>
                            <a:noFill/>
                          </a:ln>
                          <a:solidFill>
                            <a:srgbClr val="000000"/>
                          </a:solidFill>
                          <a:effectLst/>
                          <a:latin typeface="Tahoma" pitchFamily="34" charset="0"/>
                        </a:rPr>
                        <a:t>ac</a:t>
                      </a:r>
                      <a:r>
                        <a:rPr kumimoji="1" lang="en-GB" sz="2800" b="0" i="0" u="none" strike="noStrike" cap="none" normalizeH="0" baseline="0" dirty="0">
                          <a:ln>
                            <a:noFill/>
                          </a:ln>
                          <a:solidFill>
                            <a:srgbClr val="000000"/>
                          </a:solidFill>
                          <a:effectLst/>
                          <a:latin typeface="Tahoma" pitchFamily="34" charset="0"/>
                        </a:rPr>
                        <a:t> </a:t>
                      </a:r>
                      <a:r>
                        <a:rPr kumimoji="1" lang="en-GB" sz="2800" b="0" i="0" u="sng" strike="noStrike" cap="none" normalizeH="0" baseline="0" dirty="0">
                          <a:ln>
                            <a:noFill/>
                          </a:ln>
                          <a:solidFill>
                            <a:srgbClr val="000000"/>
                          </a:solidFill>
                          <a:effectLst/>
                          <a:latin typeface="Tahoma" pitchFamily="34" charset="0"/>
                        </a:rPr>
                        <a:t>tive</a:t>
                      </a:r>
                      <a:endParaRPr kumimoji="1" lang="en-GB" sz="2800" b="0" i="0" u="none" strike="noStrike" cap="none" normalizeH="0" baseline="0" dirty="0">
                        <a:ln>
                          <a:noFill/>
                        </a:ln>
                        <a:solidFill>
                          <a:srgbClr val="000000"/>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endParaRPr kumimoji="1" lang="en-US" sz="2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GB" sz="2400" b="0" i="0" u="none" strike="noStrike" cap="none" normalizeH="0" baseline="0" dirty="0">
                          <a:ln>
                            <a:noFill/>
                          </a:ln>
                          <a:solidFill>
                            <a:srgbClr val="000000"/>
                          </a:solidFill>
                          <a:effectLst/>
                          <a:latin typeface="Tahoma" pitchFamily="34" charset="0"/>
                        </a:rPr>
                        <a:t>A volcano which erupts .</a:t>
                      </a:r>
                      <a:endParaRPr kumimoji="1" lang="en-GB" sz="2400" b="0" i="0" u="none" strike="noStrike" cap="none" normalizeH="0" baseline="0" dirty="0">
                        <a:ln>
                          <a:noFill/>
                        </a:ln>
                        <a:solidFill>
                          <a:srgbClr val="000000"/>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0" name="Text Placeholder 3"/>
          <p:cNvSpPr txBox="1">
            <a:spLocks/>
          </p:cNvSpPr>
          <p:nvPr/>
        </p:nvSpPr>
        <p:spPr>
          <a:xfrm>
            <a:off x="323528" y="0"/>
            <a:ext cx="8496944" cy="90872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tx1"/>
              </a:buClr>
              <a:buSzPct val="65000"/>
              <a:tabLst/>
              <a:defRPr/>
            </a:pPr>
            <a:r>
              <a:rPr lang="en-GB" sz="4500" kern="0" dirty="0">
                <a:solidFill>
                  <a:schemeClr val="bg1"/>
                </a:solidFill>
                <a:latin typeface="Calibri" pitchFamily="34" charset="0"/>
                <a:ea typeface="Calibri" pitchFamily="34" charset="0"/>
                <a:cs typeface="Calibri" pitchFamily="34" charset="0"/>
              </a:rPr>
              <a:t>Word Walls</a:t>
            </a:r>
          </a:p>
          <a:p>
            <a:pPr marL="342900" marR="0" lvl="0" indent="-342900" algn="l" defTabSz="914400" rtl="0" eaLnBrk="0" fontAlgn="base" latinLnBrk="0" hangingPunct="0">
              <a:lnSpc>
                <a:spcPct val="100000"/>
              </a:lnSpc>
              <a:spcBef>
                <a:spcPct val="20000"/>
              </a:spcBef>
              <a:spcAft>
                <a:spcPct val="0"/>
              </a:spcAft>
              <a:buClr>
                <a:schemeClr val="tx1"/>
              </a:buClr>
              <a:buSzPct val="65000"/>
              <a:tabLst/>
              <a:defRPr/>
            </a:pPr>
            <a:endParaRPr kumimoji="0" lang="en-GB" sz="4500" b="0"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06" name="Object 2"/>
          <p:cNvGraphicFramePr>
            <a:graphicFrameLocks noChangeAspect="1"/>
          </p:cNvGraphicFramePr>
          <p:nvPr/>
        </p:nvGraphicFramePr>
        <p:xfrm>
          <a:off x="3867200" y="2209056"/>
          <a:ext cx="1600200" cy="1289050"/>
        </p:xfrm>
        <a:graphic>
          <a:graphicData uri="http://schemas.openxmlformats.org/presentationml/2006/ole">
            <mc:AlternateContent xmlns:mc="http://schemas.openxmlformats.org/markup-compatibility/2006">
              <mc:Choice xmlns:v="urn:schemas-microsoft-com:vml" Requires="v">
                <p:oleObj name="Document" r:id="rId2" imgW="1067400" imgH="858960" progId="Word.Document.8">
                  <p:embed/>
                </p:oleObj>
              </mc:Choice>
              <mc:Fallback>
                <p:oleObj name="Document" r:id="rId2" imgW="1067400" imgH="858960" progId="Word.Document.8">
                  <p:embed/>
                  <p:pic>
                    <p:nvPicPr>
                      <p:cNvPr id="47106"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7200" y="2209056"/>
                        <a:ext cx="1600200" cy="128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7107" name="Rectangle 3"/>
          <p:cNvSpPr>
            <a:spLocks noChangeArrowheads="1"/>
          </p:cNvSpPr>
          <p:nvPr/>
        </p:nvSpPr>
        <p:spPr bwMode="auto">
          <a:xfrm>
            <a:off x="895400" y="2056656"/>
            <a:ext cx="2209800" cy="1600200"/>
          </a:xfrm>
          <a:prstGeom prst="rect">
            <a:avLst/>
          </a:prstGeom>
          <a:noFill/>
          <a:ln w="38100">
            <a:solidFill>
              <a:schemeClr val="tx1"/>
            </a:solidFill>
            <a:miter lim="800000"/>
            <a:headEnd/>
            <a:tailEnd/>
          </a:ln>
          <a:effectLst/>
        </p:spPr>
        <p:txBody>
          <a:bodyPr wrap="none" anchor="ctr"/>
          <a:lstStyle/>
          <a:p>
            <a:endParaRPr lang="en-GB" dirty="0"/>
          </a:p>
        </p:txBody>
      </p:sp>
      <p:sp>
        <p:nvSpPr>
          <p:cNvPr id="47108" name="Rectangle 4"/>
          <p:cNvSpPr>
            <a:spLocks noChangeArrowheads="1"/>
          </p:cNvSpPr>
          <p:nvPr/>
        </p:nvSpPr>
        <p:spPr bwMode="auto">
          <a:xfrm>
            <a:off x="3562400" y="2056656"/>
            <a:ext cx="2209800" cy="1600200"/>
          </a:xfrm>
          <a:prstGeom prst="rect">
            <a:avLst/>
          </a:prstGeom>
          <a:noFill/>
          <a:ln w="38100">
            <a:solidFill>
              <a:schemeClr val="tx1"/>
            </a:solidFill>
            <a:miter lim="800000"/>
            <a:headEnd/>
            <a:tailEnd/>
          </a:ln>
          <a:effectLst/>
        </p:spPr>
        <p:txBody>
          <a:bodyPr wrap="none" anchor="ctr"/>
          <a:lstStyle/>
          <a:p>
            <a:endParaRPr lang="en-GB" dirty="0"/>
          </a:p>
        </p:txBody>
      </p:sp>
      <p:sp>
        <p:nvSpPr>
          <p:cNvPr id="47109" name="Rectangle 5"/>
          <p:cNvSpPr>
            <a:spLocks noChangeArrowheads="1"/>
          </p:cNvSpPr>
          <p:nvPr/>
        </p:nvSpPr>
        <p:spPr bwMode="auto">
          <a:xfrm>
            <a:off x="6229400" y="2056656"/>
            <a:ext cx="2209800" cy="1600200"/>
          </a:xfrm>
          <a:prstGeom prst="rect">
            <a:avLst/>
          </a:prstGeom>
          <a:noFill/>
          <a:ln w="38100">
            <a:solidFill>
              <a:schemeClr val="tx1"/>
            </a:solidFill>
            <a:miter lim="800000"/>
            <a:headEnd/>
            <a:tailEnd/>
          </a:ln>
          <a:effectLst/>
        </p:spPr>
        <p:txBody>
          <a:bodyPr wrap="none" anchor="ctr"/>
          <a:lstStyle/>
          <a:p>
            <a:endParaRPr lang="en-GB" dirty="0"/>
          </a:p>
        </p:txBody>
      </p:sp>
      <p:sp>
        <p:nvSpPr>
          <p:cNvPr id="47110" name="Rectangle 6"/>
          <p:cNvSpPr>
            <a:spLocks noChangeArrowheads="1"/>
          </p:cNvSpPr>
          <p:nvPr/>
        </p:nvSpPr>
        <p:spPr bwMode="auto">
          <a:xfrm>
            <a:off x="895400" y="3885456"/>
            <a:ext cx="2209800" cy="1600200"/>
          </a:xfrm>
          <a:prstGeom prst="rect">
            <a:avLst/>
          </a:prstGeom>
          <a:noFill/>
          <a:ln w="38100">
            <a:solidFill>
              <a:schemeClr val="tx1"/>
            </a:solidFill>
            <a:miter lim="800000"/>
            <a:headEnd/>
            <a:tailEnd/>
          </a:ln>
          <a:effectLst/>
        </p:spPr>
        <p:txBody>
          <a:bodyPr wrap="none" anchor="ctr"/>
          <a:lstStyle/>
          <a:p>
            <a:endParaRPr lang="en-GB" dirty="0"/>
          </a:p>
        </p:txBody>
      </p:sp>
      <p:sp>
        <p:nvSpPr>
          <p:cNvPr id="47111" name="Rectangle 7"/>
          <p:cNvSpPr>
            <a:spLocks noChangeArrowheads="1"/>
          </p:cNvSpPr>
          <p:nvPr/>
        </p:nvSpPr>
        <p:spPr bwMode="auto">
          <a:xfrm>
            <a:off x="3562400" y="3885456"/>
            <a:ext cx="2209800" cy="1600200"/>
          </a:xfrm>
          <a:prstGeom prst="rect">
            <a:avLst/>
          </a:prstGeom>
          <a:noFill/>
          <a:ln w="38100">
            <a:solidFill>
              <a:schemeClr val="tx1"/>
            </a:solidFill>
            <a:miter lim="800000"/>
            <a:headEnd/>
            <a:tailEnd/>
          </a:ln>
          <a:effectLst/>
        </p:spPr>
        <p:txBody>
          <a:bodyPr wrap="none" anchor="ctr"/>
          <a:lstStyle/>
          <a:p>
            <a:endParaRPr lang="en-GB" dirty="0"/>
          </a:p>
        </p:txBody>
      </p:sp>
      <p:sp>
        <p:nvSpPr>
          <p:cNvPr id="47112" name="Rectangle 8"/>
          <p:cNvSpPr>
            <a:spLocks noChangeArrowheads="1"/>
          </p:cNvSpPr>
          <p:nvPr/>
        </p:nvSpPr>
        <p:spPr bwMode="auto">
          <a:xfrm>
            <a:off x="6229400" y="3885456"/>
            <a:ext cx="2209800" cy="1600200"/>
          </a:xfrm>
          <a:prstGeom prst="rect">
            <a:avLst/>
          </a:prstGeom>
          <a:noFill/>
          <a:ln w="38100">
            <a:solidFill>
              <a:schemeClr val="tx1"/>
            </a:solidFill>
            <a:miter lim="800000"/>
            <a:headEnd/>
            <a:tailEnd/>
          </a:ln>
          <a:effectLst/>
        </p:spPr>
        <p:txBody>
          <a:bodyPr wrap="none" anchor="ctr"/>
          <a:lstStyle/>
          <a:p>
            <a:endParaRPr lang="en-GB" dirty="0"/>
          </a:p>
        </p:txBody>
      </p:sp>
      <p:sp>
        <p:nvSpPr>
          <p:cNvPr id="47113" name="Text Box 9"/>
          <p:cNvSpPr txBox="1">
            <a:spLocks noChangeArrowheads="1"/>
          </p:cNvSpPr>
          <p:nvPr/>
        </p:nvSpPr>
        <p:spPr bwMode="auto">
          <a:xfrm>
            <a:off x="1200200" y="2204864"/>
            <a:ext cx="1499592" cy="1477328"/>
          </a:xfrm>
          <a:prstGeom prst="rect">
            <a:avLst/>
          </a:prstGeom>
          <a:noFill/>
          <a:ln w="9525">
            <a:noFill/>
            <a:miter lim="800000"/>
            <a:headEnd/>
            <a:tailEnd/>
          </a:ln>
          <a:effectLst/>
        </p:spPr>
        <p:txBody>
          <a:bodyPr wrap="square">
            <a:spAutoFit/>
          </a:bodyPr>
          <a:lstStyle/>
          <a:p>
            <a:pPr algn="ctr" eaLnBrk="1" hangingPunct="1">
              <a:spcBef>
                <a:spcPct val="50000"/>
              </a:spcBef>
            </a:pPr>
            <a:r>
              <a:rPr lang="en-GB" sz="3600" u="none" dirty="0"/>
              <a:t>acid</a:t>
            </a:r>
            <a:endParaRPr lang="en-GB" sz="1200" u="none" dirty="0"/>
          </a:p>
          <a:p>
            <a:pPr algn="ctr" eaLnBrk="1" hangingPunct="1">
              <a:spcBef>
                <a:spcPct val="50000"/>
              </a:spcBef>
            </a:pPr>
            <a:r>
              <a:rPr lang="en-GB" sz="3600" b="0" dirty="0"/>
              <a:t>a</a:t>
            </a:r>
            <a:r>
              <a:rPr lang="en-GB" sz="3600" b="0" u="none" dirty="0"/>
              <a:t> </a:t>
            </a:r>
            <a:r>
              <a:rPr lang="en-GB" sz="3600" b="0" dirty="0"/>
              <a:t>cid</a:t>
            </a:r>
            <a:endParaRPr lang="en-GB" sz="3600" b="0" u="none" dirty="0"/>
          </a:p>
        </p:txBody>
      </p:sp>
      <p:sp>
        <p:nvSpPr>
          <p:cNvPr id="47114" name="Text Box 10"/>
          <p:cNvSpPr txBox="1">
            <a:spLocks noChangeArrowheads="1"/>
          </p:cNvSpPr>
          <p:nvPr/>
        </p:nvSpPr>
        <p:spPr bwMode="auto">
          <a:xfrm>
            <a:off x="1124000" y="4005064"/>
            <a:ext cx="1719808" cy="1477328"/>
          </a:xfrm>
          <a:prstGeom prst="rect">
            <a:avLst/>
          </a:prstGeom>
          <a:noFill/>
          <a:ln w="9525">
            <a:noFill/>
            <a:miter lim="800000"/>
            <a:headEnd/>
            <a:tailEnd/>
          </a:ln>
          <a:effectLst/>
        </p:spPr>
        <p:txBody>
          <a:bodyPr wrap="square">
            <a:spAutoFit/>
          </a:bodyPr>
          <a:lstStyle/>
          <a:p>
            <a:pPr algn="ctr" eaLnBrk="1" hangingPunct="1">
              <a:spcBef>
                <a:spcPct val="50000"/>
              </a:spcBef>
            </a:pPr>
            <a:r>
              <a:rPr lang="en-GB" sz="3600" u="none" dirty="0"/>
              <a:t>alkali</a:t>
            </a:r>
          </a:p>
          <a:p>
            <a:pPr algn="ctr" eaLnBrk="1" hangingPunct="1">
              <a:spcBef>
                <a:spcPct val="50000"/>
              </a:spcBef>
            </a:pPr>
            <a:r>
              <a:rPr lang="en-GB" sz="3600" b="0" dirty="0"/>
              <a:t>al</a:t>
            </a:r>
            <a:r>
              <a:rPr lang="en-GB" sz="3600" b="0" u="none" dirty="0"/>
              <a:t> </a:t>
            </a:r>
            <a:r>
              <a:rPr lang="en-GB" sz="3600" b="0" dirty="0"/>
              <a:t>ka</a:t>
            </a:r>
            <a:r>
              <a:rPr lang="en-GB" sz="3600" b="0" u="none" dirty="0"/>
              <a:t> </a:t>
            </a:r>
            <a:r>
              <a:rPr lang="en-GB" sz="3600" b="0" dirty="0"/>
              <a:t>li</a:t>
            </a:r>
            <a:endParaRPr lang="en-GB" sz="3600" b="0" u="none" dirty="0">
              <a:latin typeface="Arial" pitchFamily="34" charset="0"/>
            </a:endParaRPr>
          </a:p>
        </p:txBody>
      </p:sp>
      <p:graphicFrame>
        <p:nvGraphicFramePr>
          <p:cNvPr id="47115" name="Object 11"/>
          <p:cNvGraphicFramePr>
            <a:graphicFrameLocks noChangeAspect="1"/>
          </p:cNvGraphicFramePr>
          <p:nvPr/>
        </p:nvGraphicFramePr>
        <p:xfrm>
          <a:off x="3635896" y="3933056"/>
          <a:ext cx="2057400" cy="1447800"/>
        </p:xfrm>
        <a:graphic>
          <a:graphicData uri="http://schemas.openxmlformats.org/presentationml/2006/ole">
            <mc:AlternateContent xmlns:mc="http://schemas.openxmlformats.org/markup-compatibility/2006">
              <mc:Choice xmlns:v="urn:schemas-microsoft-com:vml" Requires="v">
                <p:oleObj name="Document" r:id="rId4" imgW="1067400" imgH="855000" progId="Word.Document.8">
                  <p:embed/>
                </p:oleObj>
              </mc:Choice>
              <mc:Fallback>
                <p:oleObj name="Document" r:id="rId4" imgW="1067400" imgH="855000" progId="Word.Document.8">
                  <p:embed/>
                  <p:pic>
                    <p:nvPicPr>
                      <p:cNvPr id="47115"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896" y="3933056"/>
                        <a:ext cx="20574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7116" name="Text Box 12"/>
          <p:cNvSpPr txBox="1">
            <a:spLocks noChangeArrowheads="1"/>
          </p:cNvSpPr>
          <p:nvPr/>
        </p:nvSpPr>
        <p:spPr bwMode="auto">
          <a:xfrm>
            <a:off x="6300192" y="2132856"/>
            <a:ext cx="2215208" cy="1477328"/>
          </a:xfrm>
          <a:prstGeom prst="rect">
            <a:avLst/>
          </a:prstGeom>
          <a:noFill/>
          <a:ln w="9525">
            <a:noFill/>
            <a:miter lim="800000"/>
            <a:headEnd/>
            <a:tailEnd/>
          </a:ln>
          <a:effectLst/>
        </p:spPr>
        <p:txBody>
          <a:bodyPr wrap="square">
            <a:spAutoFit/>
          </a:bodyPr>
          <a:lstStyle/>
          <a:p>
            <a:pPr eaLnBrk="1" hangingPunct="1">
              <a:spcBef>
                <a:spcPct val="50000"/>
              </a:spcBef>
            </a:pPr>
            <a:r>
              <a:rPr lang="en-GB" b="0" u="none" dirty="0"/>
              <a:t>A </a:t>
            </a:r>
            <a:r>
              <a:rPr lang="en-GB" u="none" dirty="0"/>
              <a:t>sour</a:t>
            </a:r>
            <a:r>
              <a:rPr lang="en-GB" b="0" u="none" dirty="0"/>
              <a:t> tasting substance, some acids can be </a:t>
            </a:r>
            <a:r>
              <a:rPr lang="en-GB" u="none" dirty="0"/>
              <a:t>dangerous</a:t>
            </a:r>
            <a:r>
              <a:rPr lang="en-GB" b="0" u="none" dirty="0"/>
              <a:t>, e.g. battery acid</a:t>
            </a:r>
          </a:p>
        </p:txBody>
      </p:sp>
      <p:sp>
        <p:nvSpPr>
          <p:cNvPr id="47117" name="Text Box 13"/>
          <p:cNvSpPr txBox="1">
            <a:spLocks noChangeArrowheads="1"/>
          </p:cNvSpPr>
          <p:nvPr/>
        </p:nvSpPr>
        <p:spPr bwMode="auto">
          <a:xfrm>
            <a:off x="6300192" y="4114056"/>
            <a:ext cx="2016224" cy="1261884"/>
          </a:xfrm>
          <a:prstGeom prst="rect">
            <a:avLst/>
          </a:prstGeom>
          <a:noFill/>
          <a:ln w="9525">
            <a:noFill/>
            <a:miter lim="800000"/>
            <a:headEnd/>
            <a:tailEnd/>
          </a:ln>
          <a:effectLst/>
        </p:spPr>
        <p:txBody>
          <a:bodyPr wrap="square">
            <a:spAutoFit/>
          </a:bodyPr>
          <a:lstStyle/>
          <a:p>
            <a:pPr algn="ctr" eaLnBrk="1" hangingPunct="1">
              <a:spcBef>
                <a:spcPct val="50000"/>
              </a:spcBef>
            </a:pPr>
            <a:r>
              <a:rPr lang="en-GB" sz="1900" b="0" u="none" dirty="0"/>
              <a:t>A </a:t>
            </a:r>
            <a:r>
              <a:rPr lang="en-GB" sz="1900" u="none" dirty="0"/>
              <a:t>soapy</a:t>
            </a:r>
            <a:r>
              <a:rPr lang="en-GB" sz="1900" b="0" u="none" dirty="0"/>
              <a:t> tasting substance. The </a:t>
            </a:r>
            <a:r>
              <a:rPr lang="en-GB" sz="1900" u="none" dirty="0"/>
              <a:t>opposite of acid</a:t>
            </a:r>
            <a:endParaRPr lang="en-GB" sz="1900" b="0" u="none" dirty="0"/>
          </a:p>
        </p:txBody>
      </p:sp>
      <p:sp>
        <p:nvSpPr>
          <p:cNvPr id="47119" name="Rectangle 15"/>
          <p:cNvSpPr>
            <a:spLocks noChangeArrowheads="1"/>
          </p:cNvSpPr>
          <p:nvPr/>
        </p:nvSpPr>
        <p:spPr bwMode="auto">
          <a:xfrm>
            <a:off x="3638600" y="2132856"/>
            <a:ext cx="2057400" cy="1447800"/>
          </a:xfrm>
          <a:prstGeom prst="rect">
            <a:avLst/>
          </a:prstGeom>
          <a:noFill/>
          <a:ln w="38100">
            <a:solidFill>
              <a:schemeClr val="tx1"/>
            </a:solidFill>
            <a:miter lim="800000"/>
            <a:headEnd/>
            <a:tailEnd/>
          </a:ln>
          <a:effectLst/>
        </p:spPr>
        <p:txBody>
          <a:bodyPr wrap="none" anchor="ctr"/>
          <a:lstStyle/>
          <a:p>
            <a:endParaRPr lang="en-GB" dirty="0"/>
          </a:p>
        </p:txBody>
      </p:sp>
      <p:sp>
        <p:nvSpPr>
          <p:cNvPr id="47120" name="Rectangle 16"/>
          <p:cNvSpPr>
            <a:spLocks noChangeArrowheads="1"/>
          </p:cNvSpPr>
          <p:nvPr/>
        </p:nvSpPr>
        <p:spPr bwMode="auto">
          <a:xfrm>
            <a:off x="3638600" y="3961656"/>
            <a:ext cx="2057400" cy="1447800"/>
          </a:xfrm>
          <a:prstGeom prst="rect">
            <a:avLst/>
          </a:prstGeom>
          <a:noFill/>
          <a:ln w="38100">
            <a:solidFill>
              <a:schemeClr val="tx1"/>
            </a:solidFill>
            <a:miter lim="800000"/>
            <a:headEnd/>
            <a:tailEnd/>
          </a:ln>
          <a:effectLst/>
        </p:spPr>
        <p:txBody>
          <a:bodyPr wrap="none" anchor="ctr"/>
          <a:lstStyle/>
          <a:p>
            <a:endParaRPr lang="en-GB" dirty="0"/>
          </a:p>
        </p:txBody>
      </p:sp>
      <p:sp>
        <p:nvSpPr>
          <p:cNvPr id="47121" name="Rectangle 17"/>
          <p:cNvSpPr>
            <a:spLocks noChangeArrowheads="1"/>
          </p:cNvSpPr>
          <p:nvPr/>
        </p:nvSpPr>
        <p:spPr bwMode="auto">
          <a:xfrm>
            <a:off x="6305600" y="2132856"/>
            <a:ext cx="2057400" cy="1447800"/>
          </a:xfrm>
          <a:prstGeom prst="rect">
            <a:avLst/>
          </a:prstGeom>
          <a:noFill/>
          <a:ln w="38100">
            <a:solidFill>
              <a:schemeClr val="tx1"/>
            </a:solidFill>
            <a:miter lim="800000"/>
            <a:headEnd/>
            <a:tailEnd/>
          </a:ln>
          <a:effectLst/>
        </p:spPr>
        <p:txBody>
          <a:bodyPr wrap="none" anchor="ctr"/>
          <a:lstStyle/>
          <a:p>
            <a:endParaRPr lang="en-GB" dirty="0"/>
          </a:p>
        </p:txBody>
      </p:sp>
      <p:sp>
        <p:nvSpPr>
          <p:cNvPr id="47122" name="Rectangle 18"/>
          <p:cNvSpPr>
            <a:spLocks noChangeArrowheads="1"/>
          </p:cNvSpPr>
          <p:nvPr/>
        </p:nvSpPr>
        <p:spPr bwMode="auto">
          <a:xfrm>
            <a:off x="971600" y="2132856"/>
            <a:ext cx="2057400" cy="1447800"/>
          </a:xfrm>
          <a:prstGeom prst="rect">
            <a:avLst/>
          </a:prstGeom>
          <a:noFill/>
          <a:ln w="38100">
            <a:solidFill>
              <a:schemeClr val="tx1"/>
            </a:solidFill>
            <a:miter lim="800000"/>
            <a:headEnd/>
            <a:tailEnd/>
          </a:ln>
          <a:effectLst/>
        </p:spPr>
        <p:txBody>
          <a:bodyPr wrap="none" anchor="ctr"/>
          <a:lstStyle/>
          <a:p>
            <a:endParaRPr lang="en-GB" dirty="0"/>
          </a:p>
        </p:txBody>
      </p:sp>
      <p:sp>
        <p:nvSpPr>
          <p:cNvPr id="47123" name="Rectangle 19"/>
          <p:cNvSpPr>
            <a:spLocks noChangeArrowheads="1"/>
          </p:cNvSpPr>
          <p:nvPr/>
        </p:nvSpPr>
        <p:spPr bwMode="auto">
          <a:xfrm>
            <a:off x="6305600" y="3961656"/>
            <a:ext cx="2057400" cy="1447800"/>
          </a:xfrm>
          <a:prstGeom prst="rect">
            <a:avLst/>
          </a:prstGeom>
          <a:noFill/>
          <a:ln w="38100">
            <a:solidFill>
              <a:schemeClr val="tx1"/>
            </a:solidFill>
            <a:miter lim="800000"/>
            <a:headEnd/>
            <a:tailEnd/>
          </a:ln>
          <a:effectLst/>
        </p:spPr>
        <p:txBody>
          <a:bodyPr wrap="none" anchor="ctr"/>
          <a:lstStyle/>
          <a:p>
            <a:endParaRPr lang="en-GB" dirty="0"/>
          </a:p>
        </p:txBody>
      </p:sp>
      <p:sp>
        <p:nvSpPr>
          <p:cNvPr id="47124" name="Rectangle 20"/>
          <p:cNvSpPr>
            <a:spLocks noChangeArrowheads="1"/>
          </p:cNvSpPr>
          <p:nvPr/>
        </p:nvSpPr>
        <p:spPr bwMode="auto">
          <a:xfrm>
            <a:off x="971600" y="3961656"/>
            <a:ext cx="2057400" cy="1447800"/>
          </a:xfrm>
          <a:prstGeom prst="rect">
            <a:avLst/>
          </a:prstGeom>
          <a:noFill/>
          <a:ln w="38100">
            <a:solidFill>
              <a:schemeClr val="tx1"/>
            </a:solidFill>
            <a:miter lim="800000"/>
            <a:headEnd/>
            <a:tailEnd/>
          </a:ln>
          <a:effectLst/>
        </p:spPr>
        <p:txBody>
          <a:bodyPr wrap="none" anchor="ctr"/>
          <a:lstStyle/>
          <a:p>
            <a:endParaRPr lang="en-GB" dirty="0"/>
          </a:p>
        </p:txBody>
      </p:sp>
      <p:sp>
        <p:nvSpPr>
          <p:cNvPr id="23" name="Text Placeholder 3"/>
          <p:cNvSpPr txBox="1">
            <a:spLocks/>
          </p:cNvSpPr>
          <p:nvPr/>
        </p:nvSpPr>
        <p:spPr>
          <a:xfrm>
            <a:off x="230010" y="0"/>
            <a:ext cx="8496944" cy="648072"/>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tx1"/>
              </a:buClr>
              <a:buSzPct val="65000"/>
              <a:tabLst/>
              <a:defRPr/>
            </a:pPr>
            <a:r>
              <a:rPr lang="en-GB" sz="4500" b="1" kern="0" dirty="0">
                <a:solidFill>
                  <a:schemeClr val="bg1"/>
                </a:solidFill>
                <a:latin typeface="Calibri" pitchFamily="34" charset="0"/>
                <a:ea typeface="Calibri" pitchFamily="34" charset="0"/>
                <a:cs typeface="Calibri" pitchFamily="34" charset="0"/>
              </a:rPr>
              <a:t>Posters</a:t>
            </a:r>
            <a:endParaRPr kumimoji="0" lang="en-GB" sz="45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ChangeArrowheads="1"/>
          </p:cNvSpPr>
          <p:nvPr/>
        </p:nvSpPr>
        <p:spPr bwMode="auto">
          <a:xfrm>
            <a:off x="4644008" y="1340768"/>
            <a:ext cx="1905000" cy="1296144"/>
          </a:xfrm>
          <a:prstGeom prst="rect">
            <a:avLst/>
          </a:prstGeom>
          <a:noFill/>
          <a:ln w="57150">
            <a:solidFill>
              <a:srgbClr val="000000"/>
            </a:solidFill>
            <a:miter lim="800000"/>
            <a:headEnd/>
            <a:tailEnd/>
          </a:ln>
          <a:effectLst/>
        </p:spPr>
        <p:txBody>
          <a:bodyPr wrap="none" anchor="ctr"/>
          <a:lstStyle/>
          <a:p>
            <a:endParaRPr lang="en-GB" dirty="0"/>
          </a:p>
        </p:txBody>
      </p:sp>
      <p:sp>
        <p:nvSpPr>
          <p:cNvPr id="48132" name="Rectangle 4"/>
          <p:cNvSpPr>
            <a:spLocks noChangeArrowheads="1"/>
          </p:cNvSpPr>
          <p:nvPr/>
        </p:nvSpPr>
        <p:spPr bwMode="auto">
          <a:xfrm>
            <a:off x="4644008" y="2636912"/>
            <a:ext cx="3960440" cy="2895600"/>
          </a:xfrm>
          <a:prstGeom prst="rect">
            <a:avLst/>
          </a:prstGeom>
          <a:noFill/>
          <a:ln w="57150">
            <a:solidFill>
              <a:srgbClr val="000000"/>
            </a:solidFill>
            <a:miter lim="800000"/>
            <a:headEnd/>
            <a:tailEnd/>
          </a:ln>
          <a:effectLst/>
        </p:spPr>
        <p:txBody>
          <a:bodyPr wrap="none" anchor="ctr"/>
          <a:lstStyle/>
          <a:p>
            <a:endParaRPr lang="en-GB" dirty="0"/>
          </a:p>
        </p:txBody>
      </p:sp>
      <p:sp>
        <p:nvSpPr>
          <p:cNvPr id="48133" name="Rectangle 5"/>
          <p:cNvSpPr>
            <a:spLocks noChangeArrowheads="1"/>
          </p:cNvSpPr>
          <p:nvPr/>
        </p:nvSpPr>
        <p:spPr bwMode="auto">
          <a:xfrm>
            <a:off x="6516216" y="1340768"/>
            <a:ext cx="2088232" cy="1296144"/>
          </a:xfrm>
          <a:prstGeom prst="rect">
            <a:avLst/>
          </a:prstGeom>
          <a:noFill/>
          <a:ln w="57150">
            <a:solidFill>
              <a:srgbClr val="000000"/>
            </a:solidFill>
            <a:miter lim="800000"/>
            <a:headEnd/>
            <a:tailEnd/>
          </a:ln>
          <a:effectLst/>
        </p:spPr>
        <p:txBody>
          <a:bodyPr wrap="none" anchor="ctr"/>
          <a:lstStyle/>
          <a:p>
            <a:pPr algn="ctr" eaLnBrk="1" hangingPunct="1"/>
            <a:endParaRPr lang="en-US" b="0" u="none" dirty="0">
              <a:solidFill>
                <a:srgbClr val="000000"/>
              </a:solidFill>
              <a:latin typeface="Arial" pitchFamily="34" charset="0"/>
            </a:endParaRPr>
          </a:p>
        </p:txBody>
      </p:sp>
      <p:sp>
        <p:nvSpPr>
          <p:cNvPr id="48134" name="Text Box 6"/>
          <p:cNvSpPr txBox="1">
            <a:spLocks noChangeArrowheads="1"/>
          </p:cNvSpPr>
          <p:nvPr/>
        </p:nvSpPr>
        <p:spPr bwMode="auto">
          <a:xfrm>
            <a:off x="4860032" y="1340768"/>
            <a:ext cx="3276600" cy="701675"/>
          </a:xfrm>
          <a:prstGeom prst="rect">
            <a:avLst/>
          </a:prstGeom>
          <a:noFill/>
          <a:ln w="9525">
            <a:noFill/>
            <a:miter lim="800000"/>
            <a:headEnd/>
            <a:tailEnd/>
          </a:ln>
          <a:effectLst/>
        </p:spPr>
        <p:txBody>
          <a:bodyPr>
            <a:spAutoFit/>
          </a:bodyPr>
          <a:lstStyle/>
          <a:p>
            <a:pPr>
              <a:spcBef>
                <a:spcPct val="50000"/>
              </a:spcBef>
            </a:pPr>
            <a:r>
              <a:rPr lang="en-US" sz="4000" b="1" u="none" dirty="0">
                <a:solidFill>
                  <a:srgbClr val="000000"/>
                </a:solidFill>
                <a:latin typeface="Arial" pitchFamily="34" charset="0"/>
              </a:rPr>
              <a:t>alkali</a:t>
            </a:r>
          </a:p>
        </p:txBody>
      </p:sp>
      <p:sp>
        <p:nvSpPr>
          <p:cNvPr id="48135" name="Text Box 7"/>
          <p:cNvSpPr txBox="1">
            <a:spLocks noChangeArrowheads="1"/>
          </p:cNvSpPr>
          <p:nvPr/>
        </p:nvSpPr>
        <p:spPr bwMode="auto">
          <a:xfrm>
            <a:off x="4932040" y="3212976"/>
            <a:ext cx="3472408" cy="1569660"/>
          </a:xfrm>
          <a:prstGeom prst="rect">
            <a:avLst/>
          </a:prstGeom>
          <a:noFill/>
          <a:ln w="9525">
            <a:noFill/>
            <a:miter lim="800000"/>
            <a:headEnd/>
            <a:tailEnd/>
          </a:ln>
          <a:effectLst/>
        </p:spPr>
        <p:txBody>
          <a:bodyPr wrap="square">
            <a:spAutoFit/>
          </a:bodyPr>
          <a:lstStyle/>
          <a:p>
            <a:pPr>
              <a:spcBef>
                <a:spcPct val="50000"/>
              </a:spcBef>
            </a:pPr>
            <a:r>
              <a:rPr lang="en-GB" sz="3200" b="0" u="none" dirty="0">
                <a:solidFill>
                  <a:srgbClr val="000000"/>
                </a:solidFill>
                <a:latin typeface="Tahoma" pitchFamily="34" charset="0"/>
              </a:rPr>
              <a:t>A </a:t>
            </a:r>
            <a:r>
              <a:rPr lang="en-GB" sz="3200" u="none" dirty="0">
                <a:solidFill>
                  <a:srgbClr val="000000"/>
                </a:solidFill>
                <a:latin typeface="Tahoma" pitchFamily="34" charset="0"/>
              </a:rPr>
              <a:t>soapy</a:t>
            </a:r>
            <a:r>
              <a:rPr lang="en-GB" sz="3200" b="0" u="none" dirty="0">
                <a:solidFill>
                  <a:srgbClr val="000000"/>
                </a:solidFill>
                <a:latin typeface="Tahoma" pitchFamily="34" charset="0"/>
              </a:rPr>
              <a:t> tasting substance.  The </a:t>
            </a:r>
            <a:r>
              <a:rPr lang="en-GB" sz="3200" u="none" dirty="0">
                <a:solidFill>
                  <a:srgbClr val="000000"/>
                </a:solidFill>
                <a:latin typeface="Tahoma" pitchFamily="34" charset="0"/>
              </a:rPr>
              <a:t>opposite of acid.</a:t>
            </a:r>
            <a:endParaRPr lang="en-US" sz="3200" u="none" dirty="0">
              <a:solidFill>
                <a:srgbClr val="000000"/>
              </a:solidFill>
              <a:latin typeface="Tahoma" pitchFamily="34" charset="0"/>
            </a:endParaRPr>
          </a:p>
        </p:txBody>
      </p:sp>
      <p:sp>
        <p:nvSpPr>
          <p:cNvPr id="48136" name="Text Box 8"/>
          <p:cNvSpPr txBox="1">
            <a:spLocks noChangeArrowheads="1"/>
          </p:cNvSpPr>
          <p:nvPr/>
        </p:nvSpPr>
        <p:spPr bwMode="auto">
          <a:xfrm>
            <a:off x="4932040" y="1988840"/>
            <a:ext cx="2671192" cy="579437"/>
          </a:xfrm>
          <a:prstGeom prst="rect">
            <a:avLst/>
          </a:prstGeom>
          <a:noFill/>
          <a:ln w="9525">
            <a:noFill/>
            <a:miter lim="800000"/>
            <a:headEnd/>
            <a:tailEnd/>
          </a:ln>
          <a:effectLst/>
        </p:spPr>
        <p:txBody>
          <a:bodyPr wrap="square">
            <a:spAutoFit/>
          </a:bodyPr>
          <a:lstStyle/>
          <a:p>
            <a:pPr>
              <a:spcBef>
                <a:spcPct val="50000"/>
              </a:spcBef>
            </a:pPr>
            <a:r>
              <a:rPr lang="en-US" sz="3200" b="0" dirty="0">
                <a:solidFill>
                  <a:srgbClr val="000000"/>
                </a:solidFill>
                <a:latin typeface="Arial" pitchFamily="34" charset="0"/>
              </a:rPr>
              <a:t>al</a:t>
            </a:r>
            <a:r>
              <a:rPr lang="en-US" sz="3200" b="0" u="none" dirty="0">
                <a:solidFill>
                  <a:srgbClr val="000000"/>
                </a:solidFill>
                <a:latin typeface="Arial" pitchFamily="34" charset="0"/>
              </a:rPr>
              <a:t> </a:t>
            </a:r>
            <a:r>
              <a:rPr lang="en-US" sz="3200" b="0" dirty="0">
                <a:solidFill>
                  <a:srgbClr val="000000"/>
                </a:solidFill>
                <a:latin typeface="Arial" pitchFamily="34" charset="0"/>
              </a:rPr>
              <a:t>ka</a:t>
            </a:r>
            <a:r>
              <a:rPr lang="en-US" sz="3200" b="0" u="none" dirty="0">
                <a:solidFill>
                  <a:srgbClr val="000000"/>
                </a:solidFill>
                <a:latin typeface="Arial" pitchFamily="34" charset="0"/>
              </a:rPr>
              <a:t> </a:t>
            </a:r>
            <a:r>
              <a:rPr lang="en-US" sz="3200" b="0" dirty="0">
                <a:solidFill>
                  <a:srgbClr val="000000"/>
                </a:solidFill>
                <a:latin typeface="Arial" pitchFamily="34" charset="0"/>
              </a:rPr>
              <a:t>li</a:t>
            </a:r>
            <a:endParaRPr lang="en-US" sz="2800" b="0" dirty="0">
              <a:solidFill>
                <a:srgbClr val="000000"/>
              </a:solidFill>
              <a:latin typeface="Arial" pitchFamily="34" charset="0"/>
            </a:endParaRPr>
          </a:p>
        </p:txBody>
      </p:sp>
      <p:graphicFrame>
        <p:nvGraphicFramePr>
          <p:cNvPr id="48137" name="Object 9"/>
          <p:cNvGraphicFramePr>
            <a:graphicFrameLocks noChangeAspect="1"/>
          </p:cNvGraphicFramePr>
          <p:nvPr/>
        </p:nvGraphicFramePr>
        <p:xfrm>
          <a:off x="6804248" y="1412776"/>
          <a:ext cx="1447800" cy="1158875"/>
        </p:xfrm>
        <a:graphic>
          <a:graphicData uri="http://schemas.openxmlformats.org/presentationml/2006/ole">
            <mc:AlternateContent xmlns:mc="http://schemas.openxmlformats.org/markup-compatibility/2006">
              <mc:Choice xmlns:v="urn:schemas-microsoft-com:vml" Requires="v">
                <p:oleObj name="Document" r:id="rId2" imgW="1067400" imgH="855000" progId="Word.Document.8">
                  <p:embed/>
                </p:oleObj>
              </mc:Choice>
              <mc:Fallback>
                <p:oleObj name="Document" r:id="rId2" imgW="1067400" imgH="855000" progId="Word.Document.8">
                  <p:embed/>
                  <p:pic>
                    <p:nvPicPr>
                      <p:cNvPr id="48137"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1412776"/>
                        <a:ext cx="14478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Text Placeholder 3"/>
          <p:cNvSpPr txBox="1">
            <a:spLocks/>
          </p:cNvSpPr>
          <p:nvPr/>
        </p:nvSpPr>
        <p:spPr>
          <a:xfrm>
            <a:off x="251520" y="0"/>
            <a:ext cx="8496944" cy="648072"/>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tx1"/>
              </a:buClr>
              <a:buSzPct val="65000"/>
              <a:tabLst/>
              <a:defRPr/>
            </a:pPr>
            <a:r>
              <a:rPr lang="en-GB" sz="4500" b="1" kern="0" dirty="0">
                <a:solidFill>
                  <a:schemeClr val="bg1"/>
                </a:solidFill>
                <a:latin typeface="Calibri" pitchFamily="34" charset="0"/>
                <a:ea typeface="Calibri" pitchFamily="34" charset="0"/>
                <a:cs typeface="Calibri" pitchFamily="34" charset="0"/>
              </a:rPr>
              <a:t>Dictionaries</a:t>
            </a:r>
            <a:endParaRPr kumimoji="0" lang="en-GB" sz="45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23528" y="1196752"/>
            <a:ext cx="8496944" cy="4896544"/>
          </a:xfrm>
        </p:spPr>
        <p:txBody>
          <a:bodyPr>
            <a:normAutofit/>
          </a:bodyPr>
          <a:lstStyle/>
          <a:p>
            <a:pPr>
              <a:buFont typeface="Wingdings" pitchFamily="2" charset="2"/>
              <a:buChar char="Ø"/>
            </a:pPr>
            <a:r>
              <a:rPr lang="en-GB" dirty="0">
                <a:latin typeface="Calibri" pitchFamily="34" charset="0"/>
              </a:rPr>
              <a:t> What does that mean to you?</a:t>
            </a:r>
          </a:p>
          <a:p>
            <a:pPr>
              <a:buFont typeface="Wingdings" pitchFamily="2" charset="2"/>
              <a:buChar char="Ø"/>
            </a:pPr>
            <a:r>
              <a:rPr lang="en-GB" dirty="0">
                <a:latin typeface="Calibri" pitchFamily="34" charset="0"/>
              </a:rPr>
              <a:t> How would you define a Hidden (or ‘invisible) Disability?</a:t>
            </a:r>
          </a:p>
          <a:p>
            <a:pPr>
              <a:buFont typeface="Wingdings" pitchFamily="2" charset="2"/>
              <a:buChar char="Ø"/>
            </a:pPr>
            <a:r>
              <a:rPr lang="en-GB" dirty="0">
                <a:latin typeface="Calibri" pitchFamily="34" charset="0"/>
              </a:rPr>
              <a:t> Consider what this term means to you?</a:t>
            </a:r>
          </a:p>
          <a:p>
            <a:pPr>
              <a:buFont typeface="Wingdings" pitchFamily="2" charset="2"/>
              <a:buChar char="Ø"/>
            </a:pPr>
            <a:r>
              <a:rPr lang="en-GB" dirty="0">
                <a:latin typeface="Calibri" pitchFamily="34" charset="0"/>
              </a:rPr>
              <a:t> How many young people do you work with?</a:t>
            </a:r>
          </a:p>
          <a:p>
            <a:endParaRPr lang="en-GB" dirty="0">
              <a:latin typeface="Calibri" pitchFamily="34" charset="0"/>
            </a:endParaRPr>
          </a:p>
          <a:p>
            <a:pPr algn="just"/>
            <a:r>
              <a:rPr lang="en-GB" i="1" dirty="0">
                <a:latin typeface="Calibri" pitchFamily="34" charset="0"/>
              </a:rPr>
              <a:t>‘If children’s perceptions of people who are different from themselves are based on stereotypical thinking it is likely that they will retain this misinformation for the rest of their lives unless positive steps are taken to counter this learning.’</a:t>
            </a:r>
          </a:p>
          <a:p>
            <a:pPr algn="r"/>
            <a:r>
              <a:rPr lang="en-GB" dirty="0">
                <a:latin typeface="Calibri" pitchFamily="34" charset="0"/>
              </a:rPr>
              <a:t>(Brown, 1998)</a:t>
            </a:r>
          </a:p>
          <a:p>
            <a:pPr>
              <a:buFont typeface="Arial" pitchFamily="34" charset="0"/>
              <a:buChar char="•"/>
            </a:pPr>
            <a:endParaRPr lang="en-GB" dirty="0"/>
          </a:p>
        </p:txBody>
      </p:sp>
      <p:sp>
        <p:nvSpPr>
          <p:cNvPr id="4" name="Text Placeholder 3"/>
          <p:cNvSpPr>
            <a:spLocks noGrp="1"/>
          </p:cNvSpPr>
          <p:nvPr>
            <p:ph type="body" sz="quarter" idx="13"/>
          </p:nvPr>
        </p:nvSpPr>
        <p:spPr>
          <a:xfrm>
            <a:off x="323528" y="44624"/>
            <a:ext cx="8496944" cy="720080"/>
          </a:xfrm>
        </p:spPr>
        <p:txBody>
          <a:bodyPr>
            <a:normAutofit/>
          </a:bodyPr>
          <a:lstStyle/>
          <a:p>
            <a:r>
              <a:rPr lang="en-GB" sz="4500" b="1" dirty="0">
                <a:solidFill>
                  <a:schemeClr val="bg1"/>
                </a:solidFill>
              </a:rPr>
              <a:t>Consider ‘hidden disabilities’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2" descr="C:\Documents and Settings\Gareth\Desktop\PHOTOS 11\11 81 Final\IMG_1776.jpg"/>
          <p:cNvPicPr>
            <a:picLocks noChangeAspect="1" noChangeArrowheads="1"/>
          </p:cNvPicPr>
          <p:nvPr/>
        </p:nvPicPr>
        <p:blipFill>
          <a:blip r:embed="rId2" cstate="print"/>
          <a:srcRect/>
          <a:stretch>
            <a:fillRect/>
          </a:stretch>
        </p:blipFill>
        <p:spPr bwMode="auto">
          <a:xfrm>
            <a:off x="4954279" y="313331"/>
            <a:ext cx="3867666" cy="5616624"/>
          </a:xfrm>
          <a:prstGeom prst="rect">
            <a:avLst/>
          </a:prstGeom>
          <a:noFill/>
          <a:ln w="9525">
            <a:noFill/>
            <a:miter lim="800000"/>
            <a:headEnd/>
            <a:tailEnd/>
          </a:ln>
        </p:spPr>
      </p:pic>
      <p:sp>
        <p:nvSpPr>
          <p:cNvPr id="5" name="Title 1"/>
          <p:cNvSpPr txBox="1">
            <a:spLocks/>
          </p:cNvSpPr>
          <p:nvPr/>
        </p:nvSpPr>
        <p:spPr bwMode="auto">
          <a:xfrm>
            <a:off x="467544" y="1281336"/>
            <a:ext cx="3960440" cy="3887788"/>
          </a:xfrm>
          <a:prstGeom prst="rect">
            <a:avLst/>
          </a:prstGeom>
          <a:noFill/>
          <a:ln w="9525">
            <a:noFill/>
            <a:miter lim="800000"/>
            <a:headEnd/>
            <a:tailEnd/>
          </a:ln>
          <a:effectLst/>
        </p:spPr>
        <p:txBody>
          <a:bodyPr anchor="ctr"/>
          <a:lstStyle/>
          <a:p>
            <a:pPr algn="ctr" eaLnBrk="0" hangingPunct="0">
              <a:defRPr/>
            </a:pPr>
            <a:r>
              <a:rPr lang="en-GB" sz="2800" i="1" kern="0" dirty="0">
                <a:latin typeface="Calibri" pitchFamily="34" charset="0"/>
                <a:ea typeface="+mj-ea"/>
                <a:cs typeface="+mj-cs"/>
              </a:rPr>
              <a:t>‘The education of the peer group is an essential part of moving towards a truly inclusive community’</a:t>
            </a:r>
            <a:br>
              <a:rPr lang="en-GB" sz="2400" kern="0" dirty="0">
                <a:effectLst>
                  <a:outerShdw blurRad="38100" dist="38100" dir="2700000" algn="tl">
                    <a:srgbClr val="000000"/>
                  </a:outerShdw>
                </a:effectLst>
                <a:latin typeface="Calibri" pitchFamily="34" charset="0"/>
                <a:ea typeface="+mj-ea"/>
                <a:cs typeface="+mj-cs"/>
              </a:rPr>
            </a:br>
            <a:br>
              <a:rPr lang="en-GB" sz="2400" kern="0" dirty="0">
                <a:effectLst>
                  <a:outerShdw blurRad="38100" dist="38100" dir="2700000" algn="tl">
                    <a:srgbClr val="000000"/>
                  </a:outerShdw>
                </a:effectLst>
                <a:latin typeface="Calibri" pitchFamily="34" charset="0"/>
                <a:ea typeface="+mj-ea"/>
                <a:cs typeface="+mj-cs"/>
              </a:rPr>
            </a:br>
            <a:br>
              <a:rPr lang="en-GB" sz="2400" kern="0" dirty="0">
                <a:effectLst>
                  <a:outerShdw blurRad="38100" dist="38100" dir="2700000" algn="tl">
                    <a:srgbClr val="000000"/>
                  </a:outerShdw>
                </a:effectLst>
                <a:latin typeface="Calibri" pitchFamily="34" charset="0"/>
                <a:ea typeface="+mj-ea"/>
                <a:cs typeface="+mj-cs"/>
              </a:rPr>
            </a:br>
            <a:br>
              <a:rPr lang="en-GB" sz="2400" kern="0" dirty="0">
                <a:effectLst>
                  <a:outerShdw blurRad="38100" dist="38100" dir="2700000" algn="tl">
                    <a:srgbClr val="000000"/>
                  </a:outerShdw>
                </a:effectLst>
                <a:latin typeface="Calibri" pitchFamily="34" charset="0"/>
                <a:ea typeface="+mj-ea"/>
                <a:cs typeface="+mj-cs"/>
              </a:rPr>
            </a:br>
            <a:r>
              <a:rPr lang="en-GB" sz="2400" kern="0" dirty="0">
                <a:latin typeface="Calibri" pitchFamily="34" charset="0"/>
                <a:ea typeface="+mj-ea"/>
                <a:cs typeface="+mj-cs"/>
              </a:rPr>
              <a:t>Gareth D Morewood (2011)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36000"/>
                    </a14:imgEffect>
                    <a14:imgEffect>
                      <a14:brightnessContrast bright="2000" contrast="-44000"/>
                    </a14:imgEffect>
                  </a14:imgLayer>
                </a14:imgProps>
              </a:ext>
              <a:ext uri="{28A0092B-C50C-407E-A947-70E740481C1C}">
                <a14:useLocalDpi xmlns:a14="http://schemas.microsoft.com/office/drawing/2010/main" val="0"/>
              </a:ext>
            </a:extLst>
          </a:blip>
          <a:srcRect/>
          <a:stretch>
            <a:fillRect/>
          </a:stretch>
        </p:blipFill>
        <p:spPr>
          <a:xfrm>
            <a:off x="626739" y="816453"/>
            <a:ext cx="7958459" cy="4885234"/>
          </a:xfrm>
          <a:prstGeom prst="rect">
            <a:avLst/>
          </a:prstGeom>
          <a:noFill/>
          <a:ln>
            <a:noFill/>
          </a:ln>
        </p:spPr>
      </p:pic>
      <p:sp>
        <p:nvSpPr>
          <p:cNvPr id="7" name="TextBox 6"/>
          <p:cNvSpPr txBox="1"/>
          <p:nvPr/>
        </p:nvSpPr>
        <p:spPr>
          <a:xfrm>
            <a:off x="4864844" y="5701687"/>
            <a:ext cx="410004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Arial"/>
              </a:rPr>
              <a:t>Taken from Humphrey &amp; Lewis (2008)</a:t>
            </a:r>
          </a:p>
        </p:txBody>
      </p:sp>
      <p:sp>
        <p:nvSpPr>
          <p:cNvPr id="8" name="Title 1">
            <a:extLst>
              <a:ext uri="{FF2B5EF4-FFF2-40B4-BE49-F238E27FC236}">
                <a16:creationId xmlns:a16="http://schemas.microsoft.com/office/drawing/2014/main" id="{AAEE6EF8-E8DE-4838-945F-2B8C8E78E021}"/>
              </a:ext>
            </a:extLst>
          </p:cNvPr>
          <p:cNvSpPr>
            <a:spLocks noGrp="1"/>
          </p:cNvSpPr>
          <p:nvPr>
            <p:ph type="title"/>
          </p:nvPr>
        </p:nvSpPr>
        <p:spPr>
          <a:xfrm>
            <a:off x="251519" y="9427"/>
            <a:ext cx="8713371" cy="749178"/>
          </a:xfrm>
        </p:spPr>
        <p:txBody>
          <a:bodyPr>
            <a:normAutofit/>
          </a:bodyPr>
          <a:lstStyle/>
          <a:p>
            <a:r>
              <a:rPr lang="en-US" sz="3000" b="1" dirty="0">
                <a:solidFill>
                  <a:prstClr val="white"/>
                </a:solidFill>
                <a:cs typeface="Arial"/>
              </a:rPr>
              <a:t>Why Can School Be Such a Challenging Place?</a:t>
            </a:r>
            <a:endParaRPr lang="en-US" sz="3000" b="0" dirty="0">
              <a:solidFill>
                <a:schemeClr val="bg1"/>
              </a:solidFill>
              <a:effectLst/>
              <a:latin typeface="Arial"/>
              <a:cs typeface="Arial"/>
            </a:endParaRPr>
          </a:p>
        </p:txBody>
      </p:sp>
    </p:spTree>
    <p:extLst>
      <p:ext uri="{BB962C8B-B14F-4D97-AF65-F5344CB8AC3E}">
        <p14:creationId xmlns:p14="http://schemas.microsoft.com/office/powerpoint/2010/main" val="2522695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IO51FWE.jpg"/>
          <p:cNvPicPr>
            <a:picLocks noChangeAspect="1"/>
          </p:cNvPicPr>
          <p:nvPr/>
        </p:nvPicPr>
        <p:blipFill>
          <a:blip r:embed="rId2" cstate="print">
            <a:clrChange>
              <a:clrFrom>
                <a:srgbClr val="FFFFFF"/>
              </a:clrFrom>
              <a:clrTo>
                <a:srgbClr val="FFFFFF">
                  <a:alpha val="0"/>
                </a:srgbClr>
              </a:clrTo>
            </a:clrChange>
          </a:blip>
          <a:stretch>
            <a:fillRect/>
          </a:stretch>
        </p:blipFill>
        <p:spPr>
          <a:xfrm rot="1200979">
            <a:off x="998451" y="3416455"/>
            <a:ext cx="2345901" cy="2345901"/>
          </a:xfrm>
          <a:prstGeom prst="rect">
            <a:avLst/>
          </a:prstGeom>
        </p:spPr>
      </p:pic>
      <p:sp>
        <p:nvSpPr>
          <p:cNvPr id="3" name="Title 2"/>
          <p:cNvSpPr>
            <a:spLocks noGrp="1"/>
          </p:cNvSpPr>
          <p:nvPr>
            <p:ph type="title"/>
          </p:nvPr>
        </p:nvSpPr>
        <p:spPr>
          <a:xfrm>
            <a:off x="365053" y="28436"/>
            <a:ext cx="8481831" cy="637855"/>
          </a:xfrm>
        </p:spPr>
        <p:txBody>
          <a:bodyPr>
            <a:normAutofit/>
          </a:bodyPr>
          <a:lstStyle/>
          <a:p>
            <a:r>
              <a:rPr lang="en-GB" sz="3000" b="1" dirty="0">
                <a:solidFill>
                  <a:schemeClr val="bg1"/>
                </a:solidFill>
                <a:effectLst/>
              </a:rPr>
              <a:t>Must-</a:t>
            </a:r>
            <a:r>
              <a:rPr lang="en-GB" sz="3000" b="1" dirty="0">
                <a:solidFill>
                  <a:schemeClr val="bg1"/>
                </a:solidFill>
              </a:rPr>
              <a:t>H</a:t>
            </a:r>
            <a:r>
              <a:rPr lang="en-GB" sz="3000" b="1" dirty="0">
                <a:solidFill>
                  <a:schemeClr val="bg1"/>
                </a:solidFill>
                <a:effectLst/>
              </a:rPr>
              <a:t>ave Reads for </a:t>
            </a:r>
            <a:r>
              <a:rPr lang="en-GB" sz="3000" b="1" dirty="0">
                <a:solidFill>
                  <a:schemeClr val="bg1"/>
                </a:solidFill>
              </a:rPr>
              <a:t>Y</a:t>
            </a:r>
            <a:r>
              <a:rPr lang="en-GB" sz="3000" b="1" dirty="0">
                <a:solidFill>
                  <a:schemeClr val="bg1"/>
                </a:solidFill>
                <a:effectLst/>
              </a:rPr>
              <a:t>our </a:t>
            </a:r>
            <a:r>
              <a:rPr lang="en-GB" sz="3000" b="1" dirty="0">
                <a:solidFill>
                  <a:schemeClr val="bg1"/>
                </a:solidFill>
              </a:rPr>
              <a:t>S</a:t>
            </a:r>
            <a:r>
              <a:rPr lang="en-GB" sz="3000" b="1" dirty="0">
                <a:solidFill>
                  <a:schemeClr val="bg1"/>
                </a:solidFill>
                <a:effectLst/>
              </a:rPr>
              <a:t>chools</a:t>
            </a:r>
          </a:p>
        </p:txBody>
      </p:sp>
      <p:pic>
        <p:nvPicPr>
          <p:cNvPr id="1030" name="Picture 6" descr="Image result for its raining cATS AND DOGS"/>
          <p:cNvPicPr>
            <a:picLocks noChangeAspect="1" noChangeArrowheads="1"/>
          </p:cNvPicPr>
          <p:nvPr/>
        </p:nvPicPr>
        <p:blipFill>
          <a:blip r:embed="rId3" cstate="print"/>
          <a:srcRect/>
          <a:stretch>
            <a:fillRect/>
          </a:stretch>
        </p:blipFill>
        <p:spPr bwMode="auto">
          <a:xfrm rot="522194">
            <a:off x="3588991" y="3597996"/>
            <a:ext cx="2396082" cy="2134326"/>
          </a:xfrm>
          <a:prstGeom prst="rect">
            <a:avLst/>
          </a:prstGeom>
          <a:noFill/>
        </p:spPr>
      </p:pic>
      <p:sp>
        <p:nvSpPr>
          <p:cNvPr id="1032" name="AutoShape 8" descr="Image result for michael barton books"/>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sp>
        <p:nvSpPr>
          <p:cNvPr id="1034" name="AutoShape 10" descr="data:image/jpeg;base64,/9j/4AAQSkZJRgABAQAAAQABAAD/2wCEAAkGBxQREhQUExMVFhUUFxQVFxgXFxgWFhUZGBoXFxoVGhUkHCggGhwlHxUUIzMiJTUrMTovFyAzODMsNygtLisBCgoKDg0OGxAQGzQkICYsLDIsLC8sLCw0LCwvNCwsLCwsLCwsLCwsLCwsLCwsLCwsLCwsLCwsLCwsLCwsLCwsLP/AABEIAIAAgAMBEQACEQEDEQH/xAAbAAABBQEBAAAAAAAAAAAAAAAAAQIEBQcDBv/EAD4QAAIBAgQCCAIKAAMJAAAAAAECEQADBBIhMRNBBQYiNFFhcsEykRQjUmJxgaGx0fAkM8IVQkNjgqLS4fH/xAAbAQABBQEBAAAAAAAAAAAAAAAAAQIEBQYDB//EADERAAIBAwMDAgQFBQEBAAAAAAABAgMEEQUSITE0cRNBFCJRUgYjQmGhFSQyM5Gxgf/aAAwDAQACEQMRAD8A3GgBDQBW9Yx/hrvp9xULUe2n4JNnJRrxk+mTOeGfA1i0smp+Ko/cLwz4GkwHxVL7hOGfA0YQfFUvuF4Z8DQsB8TT9pDeE3h+hrstnucndR9pIOE3h+h/mk/LFV1H3khRbPga5vHsdFc0/eSF4Z8DRj3D4ql9wcNvA/KkwHxNL7hOG3gaA+Ko/caN1cH+Gten3NbXTu2h4MteSUq8pLpkshU0jC0AFABQBXdYDGHun7vuKhaj20/A+nTlUkoLqzOrzBiDnYRuAN/7r86ydKrGCw0SpaFcP9Q0kfbb+zr+o+QpyrRXsI9BuH+oQj/mPsBtzgCf0n86VXEftQf0Gv8AeOdpmHIny20pvrwf6RHoFf7hpG31jab6b7fx+tP+Ijj/AAQq0G5X6gfUEcRtRAMbba/vTY3EU4/KD0G4+4W407XGG/Lx/iiNeK4cUJ/Qa6/WN5n6xoMaRtTviKeMbQ/oNwv1CvqZ4jDQaAcxSRuYqONgr0Gv945CAQc7GJ0jxps68ZRxtwC0K4XO40bq+Zw9o/d9zWr07toeCNUpypycH1RY1NGBQAUABoAq+svdb3p9xULUO2n4JVj3EPJmtYw2PCONu/LZSpGmZSYh1kqSNeRHPxFSa1pKlBSl7kajdwqzcV7Db2KymMpI5kFdNJOhMmAJ0mulGyqVYb4jat7SpT2MQ4oyVFt2OUOsZQHXtAsGLAADKZmNq6R02pLHOMnOeoU45/Y5N0g2Vm4Nw5Jza2x9qI7faLZXgLPwmnR0qcs/MuBstSgscPke+Og623Aic3Z0EEyVzSNiNt65uwqenvyjoryG/Zg68Yh8hRs0soHZOZ1IDIIJAYFl0Mb06pptWGM85Gw1GlPL+hwTpAFSxR1AyydGUAwM2ZSRlkgTSS0yont4bwEdRptZfTJ2w19rkhLTkjUg5UIXKr5yWYDLlZTPnT46VWctvCGy1Kko7kOw9/OJgjUjWORiQQYIMaEVBr0fSlsbJlGr6sdxp/Vnutn0+5rXaf20PBk77uJ+S0FTSKFABQAUAVfWbut70+4qHqHbT8Euw7iHkzK4TBjeNJ2B8T5VkaKW9Z6GtqtqDx1OJtgsrKjLle9oz5vq7gUDWBBBs2zl++d96t726pVaTpp9HwVVlbVaVXe+jXJ0uD4GVgGtXWuZWUniApbCjNsAGQzPLlTbK4pU6PzvnPQLu2qVKy2rjHLOVluGU7JYW8LcsaiQzHiZJHMHMJ/GpdC8pNQbfJFrWVX5klwMbCpkNnICC9lhp8IUYgkqf90zcUfg1Qqd7ijNt8tkydm3WgkuEh3S9vOLZVVLKjoTqryxeJ0hlAI001Jroq1J20Y7uRno1FcSlt4JKYjNiUulAqLiL1yAsaNcRlvRzcqpUj7oOkmpNe9pSlFJ9GRqNlVjCTx1RBtK1pL6LaTtg5VUnhNMdjKRKLCgHfeaRXVGNZz3cYHO1qyoqKj7kzFMJlcxUWVtjMBn0sG1qBpvlGmn5Uyd7SndRmnwlj/0WnZVYW0otctjMAhW1bB0KogI8CAAf2qjrNSm2i7pJxgkzUerPdbPp9zWu0/toeDJ33cT8lpUwiBQAUAFAFX1m7re9PuKh6h20/BLsO5h5MzNY1myRB6Ze4tq41t1U27V26cy5swQA5QJETO+u21Wem2sK82pIrNRuZUIJr3GYu9dS58QOS01y7aywbRjNbQ3J+NhJKx2RG813r2VGhGKl/k3/BxoXlStJuKxFDWS6t82xihca24W6n0cW1WVDQrm6Wb4l5V1u7W2oQ6cnG1ubivJ46HfF2WXDpfbHKpuOLS2reFZyLrJxBaZ2uCDA1MAV1p6daxp785/c5VNQuJVNmMDsJh7j2ne7i7eHNm2XuKth77kLlzODmURqNBO9c7axta2ZI63N9cUcRa/+lfxMQbN50uIRbt3L6M9vKbltBbhSgaEJLnx0G2tELK3qVGl7Cyva9OmnJdS2tq10IEIVrmUBiCwWRJYrIJjXTSqy2oRlc+myxua8oW+9Fd0VeZyHXEca0yTLWVsmSdIUXHMRO8bc+UnUKVCitsOuSNYVa1Z5n0LWqnGC1XJpnVnutn0+5rZaf20PBjr/uZ+S0qYRAoAKACgCr6z91ven3FQ7/tp+CXYdzDyZnWN6s2PQiY7pBsMLl1IzrYxGTMAwzQsdk7ny8qutFwqks/QptZy4RS+pxx+IV74eVnG2S15BE279oBLjFdwHBU/lUu/jGpCNWPsRrCUqUpUmO6yQuNW5dw4WOGqXENsG5xUtDNcXNnaCsCBABNdtQpznR2rGDlp84RquUuozppvqEWJjpDDP4xms3F/0Goto/7OSZIuVi8i/qT7p7F/zw2LH/Zm/wBNcNGf5ks9MHbWI/lxx9SH0WubDhCyobuEu2RnYIMzIpAzExulSNPl/c1EcNQg/h6bJHVXEv8ASrNp1QG21jtW7q3UMkrGYCAdDpTY2io3MJp9WOncutbSWOiKrosC3fKvhlsXbiwVtcPhAWjGiq5K/EPign8qNWhUazlYQul1Ka4S5LwVnki+aNM6s91s+n3NbOw7aHgxt93M/JaVMIgUAFABQBVdZ+63vT7iod/20/BLsO5h5M0rHGyGPbDbgGNRImD406Mmugjin1DhrJMCTuYEn86VzljAipxTzgS1ZVNFUKPIAUsqk5dWIqcV0RGxjhSGCqXh8sjtMEXO4Vo0gFd+bAczFhaWjrQfzYXsV93dqlNLbl+5yxd7Nwv8lhdh0R5NwrOU3AIyiNaerP06DqbmmM+M9Sv6e3KLBhNVW5/XqWu1P2C4gYQQCDuCJB/KlUnnIiglwIiACAAB4AQPlQ5yfVhGnGPRD6YONM6sd1s+n3NbGw7aHgxt/wBzPyWlTCIFABQAUAVXWfut70+4qHf9tPwS7DuYeTM6xxswoAKUQKXEvoJmJxxCElSJzILyoZGUcZUViwiTHDUiOcgxvVraXkadPbKPKfBVXdnKpU3RfD6glzMLdsGbdkQozAgMS3bAB0OUgSdabcXMpUYx/wCj7a2jGtKR2qsZZIKMNC5yFNFCgDTOrHdbPp9zWxsO2h4MZf8Acz8lrUwiBQAUAFAFV1o7re9PuKh3/bz8Euw7mHkzKsebMKUDphejUxLi3cDMuW4xVWZM5VSVUsNYJA0q00qKlWeVngq9Wk40U0/c8t0LhrD30VsO2HZ/o9u7Yy3U7Ny6oks/aaZiRAgGravv9WKceMlRQ2+jKSlzgt+r/RicbFYYZQqXsatlH0Q3AZs228V1Oh3yildOm7rL64BVKvwmF0zyQbJN5rOaxwcVh7hF5iiWi1pk+BkUCTn2MRl5mud9VjGltmuTpp9KUq26D4G9L4J7JVrNrEXDiMG0m2l279cHdZ0BynSnStlUhBr65GU7p0qk9xYYnoy3g+k8VYspktm1YuBZJ1OYE/rUXWIr04slaPNucok6qA0AUgGm9V+62fT7mthYdvDwYy/7mfktRUwiBQAUAFAFV1o7re9PuKiX3bz8Euw7mHkzGsgbQKAFTE8PO2YqeFiApWZDm0+WI1BmIqz0uUVNuTKrVoylSW1e5WoGS0lx87XV4DuzFrjsbbK2rGSYg06Nw5XScnwnwE7ZQtGorlo4dIYM3ruNIuG2l2/fe2xEI8quTiSpItkhhy3BqynUozuMPrgrIUq1O2zFe/JMxbtdfCNxFe5aXEC66Obii2xQ2rRu/wDEIIc+U1xv6kY0tsnlnXT6c3W3pYiPfG3GOGtpduhUTFi6Ed7YBa6DbJgjWMxHlSVbrZbR2vkKNrvuJ7lwLjbvHxiXxPdLFu4SCCbg+Ia7x4+dc9UrU6lOKizrpVCdOpJyXBIqk6l8E0mANO6r91s+n3Na+w7eHgxd/wBzPyWoqWRAoAKACgCq6091ven3FRL7t5+CZp/cw8mY1kDaCGlQnQbxP3iYMT9nNtPlT1TaWUcXVpp7ZMfbtXHnhW2eN4EAf9R0/L8K6U6Un1Zwr3lOlw+f2GG5BIMhgSCI7U89Pl86Z6LXtk6RuaUo7kxQ07Gf7/8AaY8rg7RcX0ONzFKs5jAG5Ow0mJqZCyrzh6kVlEGrqdtSq+lOWJdSP/tCG7RXK2iwZafBhPP21qXX0idOlGSfkq7T8SUK1edNrEUuH9SZZvBxKmRVZWoypSxIvre4hXgpQ6HSuLO6NO6r91s+n3Na+x7eHgxeodzPyWoqWRAoAKACgCq6091ven3FRb7t5+CXYdzDyZhWPNqIaXlA1klYXrMllDZupxEUQIyiB9gyYP41dWulXF1H1Y/L5Mbqd5Qtau1PL+iHHrDg4y/RJVQQoK2yNNhBJipq/D13nKmipevUM8plf0t0nh7zLksZN1Jypldd1lRuQRpvEnx0519HuaFDdKRYaXq1vWr7Gjqz5jMzooJ8SqqrHz1B1qjr8y4NZZJxpLJTYu8TdYBwugXtNkXs66mPvVqNNlG0s/WnFyz0wYnXaSvr/wBNNLauWyNcxLKQS+aMpADEzBgmI8GEeOtWTauqEoyi4vHGSro0o2NzCpBqSzyXOASE13JLGNpJMkeVYq+/2uOc4PRtNT9CLfuSKh+xYGodVu62fT7mtfY9vDwYrUO5n5LUVKIgUAFABQBVdae63vT7iot928/BLsO5h5MumsijbCM8Anw1p0FukkMqS2xbPPRIBbcjWNZnVhHMeVemStKCoRVTokeOK8uJXM3T6yYWSI7MxO8bfgNJrtB4o/26y10ycakU66+J4yLhlZnt5vtTpptqDM7+XLz3qs1WtW+Fl6iXQutFt7eV7D03nnoz0I0rz/rlnp8UksIob7QzaTqx8ee3716Lp7nCxp7I5eDynVVTqajV3yws/wDSPc2IaQcoO/ZEE/CfHapMvWcZqeOemCFH0VODh7PnJ6ZYAgaAaCvMpvMmz2OnHEEgmmsdg1Hqt3Wz6fc1rrHt4eDFah3M/Ja1KIgUAFABQBU9ae6XvT7iot928/BL0/uYeTL6yJthl1MwI8QR89KdGW15Gzhvi4lc3ROYQzz5ZR7zWiqfiOrNY2rgylP8J0IScvUfPgVeiI2uMPwCf+NNj+JK8f8AGK/kWX4StZP5pP8AgkWMEFIMkkcyfaKg3WsV7mOyXQsbHQLS0n6kFySqrOvBdlG8h+RIdhlIJDTOkAg8639CCqabDM9uF1PLLtunq08Q3NvoRSIBUjtAmeyQV0IgCYAifHan28YblsqOXHRnK5lU2vfSUeeq6npLRlQfED9q8/qrE2j1Wk8wT/YfTB5qHVbuln0+5rXWPbw8GJ1DuZ+S2qURAoAKACgCp6090ven3FRL7t5+CXp/cw8mXVkjbhNKIKqztyBPypVFsbKW3qdXwzAE+H92/u1P9KRz9aPQVsIwMaTrz8I/kUvpsarhP2D6K0xHKf35/kaT0pZFdxHBDvdCZiZPxdrkVjbw8qtrfUq9CmqSSwUd1pNrc1nVlnJFPQiADeNYggeR0FEtYuVHauBYfh+zcsvLJ9Ury3k0SWFhBSYA1Hqt3Sz6fc1rbHt4eDE6h3M/JbVLIgUAFABQBU9ae6XvT7iot9/on4Jmn9zDyZbWUwbYcjAHUTTovAycXLozoLyc7Y5cz/FPUo+6OTpT+4aHX7A5c/12objnhCqE/qOF5I/y5Mcz/wCq6x9P3Rwaq5Gi6snsDbTXY+NJ8o78zApur9gbzvynb++NMlJZ4HqnNrli8ZfsD5/3y+VG+Pug9Ka6MbeuKYhcu/OZpsmn0OlOEl1Zzrn0OpqXVbuln0+5rV2X+iHgxOodzPyW1SiGFAH/2Q==">
            <a:hlinkClick r:id="rId4"/>
          </p:cNvPr>
          <p:cNvSpPr>
            <a:spLocks noChangeAspect="1" noChangeArrowheads="1"/>
          </p:cNvSpPr>
          <p:nvPr/>
        </p:nvSpPr>
        <p:spPr bwMode="auto">
          <a:xfrm>
            <a:off x="53975" y="-731838"/>
            <a:ext cx="1524000" cy="1524001"/>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sp>
        <p:nvSpPr>
          <p:cNvPr id="1036" name="AutoShape 12" descr="Image result for different kettle of fish"/>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1038" name="Picture 14" descr="Image result for famous historical people with autism book"/>
          <p:cNvPicPr>
            <a:picLocks noChangeAspect="1" noChangeArrowheads="1"/>
          </p:cNvPicPr>
          <p:nvPr/>
        </p:nvPicPr>
        <p:blipFill>
          <a:blip r:embed="rId5" cstate="print"/>
          <a:srcRect/>
          <a:stretch>
            <a:fillRect/>
          </a:stretch>
        </p:blipFill>
        <p:spPr bwMode="auto">
          <a:xfrm rot="20407075">
            <a:off x="6766884" y="3330826"/>
            <a:ext cx="1741192" cy="2297658"/>
          </a:xfrm>
          <a:prstGeom prst="rect">
            <a:avLst/>
          </a:prstGeom>
          <a:noFill/>
        </p:spPr>
      </p:pic>
      <p:pic>
        <p:nvPicPr>
          <p:cNvPr id="1040" name="Picture 16" descr="Image result for autism book"/>
          <p:cNvPicPr>
            <a:picLocks noChangeAspect="1" noChangeArrowheads="1"/>
          </p:cNvPicPr>
          <p:nvPr/>
        </p:nvPicPr>
        <p:blipFill>
          <a:blip r:embed="rId6" cstate="print"/>
          <a:srcRect/>
          <a:stretch>
            <a:fillRect/>
          </a:stretch>
        </p:blipFill>
        <p:spPr bwMode="auto">
          <a:xfrm rot="21209935">
            <a:off x="301116" y="886236"/>
            <a:ext cx="1816802" cy="2730167"/>
          </a:xfrm>
          <a:prstGeom prst="rect">
            <a:avLst/>
          </a:prstGeom>
          <a:noFill/>
        </p:spPr>
      </p:pic>
      <p:sp>
        <p:nvSpPr>
          <p:cNvPr id="12" name="TextBox 11">
            <a:extLst>
              <a:ext uri="{FF2B5EF4-FFF2-40B4-BE49-F238E27FC236}">
                <a16:creationId xmlns:a16="http://schemas.microsoft.com/office/drawing/2014/main" id="{47E21EBD-345D-4C1E-8D7C-1BFEC745145A}"/>
              </a:ext>
            </a:extLst>
          </p:cNvPr>
          <p:cNvSpPr txBox="1"/>
          <p:nvPr/>
        </p:nvSpPr>
        <p:spPr>
          <a:xfrm>
            <a:off x="2171401" y="912170"/>
            <a:ext cx="6847840" cy="1323439"/>
          </a:xfrm>
          <a:prstGeom prst="rect">
            <a:avLst/>
          </a:prstGeom>
          <a:noFill/>
        </p:spPr>
        <p:txBody>
          <a:bodyPr wrap="square">
            <a:spAutoFit/>
          </a:bodyPr>
          <a:lstStyle/>
          <a:p>
            <a:endParaRPr lang="en-GB" sz="1500" b="1" dirty="0">
              <a:solidFill>
                <a:srgbClr val="212121"/>
              </a:solidFill>
              <a:latin typeface="wf_segoe-ui_normal"/>
            </a:endParaRPr>
          </a:p>
          <a:p>
            <a:endParaRPr lang="en-GB" sz="1500" b="1" dirty="0">
              <a:solidFill>
                <a:srgbClr val="212121"/>
              </a:solidFill>
              <a:latin typeface="wf_segoe-ui_normal"/>
            </a:endParaRPr>
          </a:p>
          <a:p>
            <a:pPr algn="ctr"/>
            <a:r>
              <a:rPr lang="en-GB" sz="2500" b="1" dirty="0">
                <a:solidFill>
                  <a:srgbClr val="212121"/>
                </a:solidFill>
                <a:latin typeface="wf_segoe-ui_normal"/>
              </a:rPr>
              <a:t>Inclusive Book Store </a:t>
            </a:r>
            <a:r>
              <a:rPr lang="en-GB" sz="2500" b="1" dirty="0">
                <a:solidFill>
                  <a:srgbClr val="212121"/>
                </a:solidFill>
                <a:latin typeface="wf_segoe-ui_normal"/>
                <a:hlinkClick r:id="rId7"/>
              </a:rPr>
              <a:t>www.anewchapterbooks.com</a:t>
            </a:r>
            <a:r>
              <a:rPr lang="en-GB" sz="2500" b="1" dirty="0">
                <a:solidFill>
                  <a:srgbClr val="212121"/>
                </a:solidFill>
                <a:latin typeface="wf_segoe-ui_normal"/>
              </a:rPr>
              <a:t> </a:t>
            </a:r>
            <a:endParaRPr lang="en-GB" sz="2500" b="1" dirty="0"/>
          </a:p>
        </p:txBody>
      </p:sp>
    </p:spTree>
    <p:extLst>
      <p:ext uri="{BB962C8B-B14F-4D97-AF65-F5344CB8AC3E}">
        <p14:creationId xmlns:p14="http://schemas.microsoft.com/office/powerpoint/2010/main" val="20924828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F10D55-D2D0-BEF9-49B0-6D9103AB2D8D}"/>
              </a:ext>
            </a:extLst>
          </p:cNvPr>
          <p:cNvPicPr>
            <a:picLocks noChangeAspect="1"/>
          </p:cNvPicPr>
          <p:nvPr/>
        </p:nvPicPr>
        <p:blipFill>
          <a:blip r:embed="rId2"/>
          <a:stretch>
            <a:fillRect/>
          </a:stretch>
        </p:blipFill>
        <p:spPr>
          <a:xfrm>
            <a:off x="6707532" y="1074336"/>
            <a:ext cx="2219111" cy="3058045"/>
          </a:xfrm>
          <a:prstGeom prst="rect">
            <a:avLst/>
          </a:prstGeom>
        </p:spPr>
      </p:pic>
      <p:pic>
        <p:nvPicPr>
          <p:cNvPr id="6" name="Picture 5">
            <a:extLst>
              <a:ext uri="{FF2B5EF4-FFF2-40B4-BE49-F238E27FC236}">
                <a16:creationId xmlns:a16="http://schemas.microsoft.com/office/drawing/2014/main" id="{0702D9C9-054F-B0B1-5502-C7069AA833FB}"/>
              </a:ext>
            </a:extLst>
          </p:cNvPr>
          <p:cNvPicPr>
            <a:picLocks noChangeAspect="1"/>
          </p:cNvPicPr>
          <p:nvPr/>
        </p:nvPicPr>
        <p:blipFill>
          <a:blip r:embed="rId3"/>
          <a:stretch>
            <a:fillRect/>
          </a:stretch>
        </p:blipFill>
        <p:spPr>
          <a:xfrm>
            <a:off x="5742878" y="3801842"/>
            <a:ext cx="2589921" cy="2240547"/>
          </a:xfrm>
          <a:prstGeom prst="rect">
            <a:avLst/>
          </a:prstGeom>
        </p:spPr>
      </p:pic>
      <p:sp>
        <p:nvSpPr>
          <p:cNvPr id="2" name="Title 1">
            <a:extLst>
              <a:ext uri="{FF2B5EF4-FFF2-40B4-BE49-F238E27FC236}">
                <a16:creationId xmlns:a16="http://schemas.microsoft.com/office/drawing/2014/main" id="{52AD175C-8B23-6D2F-EA78-20136D262E65}"/>
              </a:ext>
            </a:extLst>
          </p:cNvPr>
          <p:cNvSpPr>
            <a:spLocks noGrp="1"/>
          </p:cNvSpPr>
          <p:nvPr>
            <p:ph type="title"/>
          </p:nvPr>
        </p:nvSpPr>
        <p:spPr>
          <a:xfrm>
            <a:off x="457200" y="-296862"/>
            <a:ext cx="8229600" cy="1143000"/>
          </a:xfrm>
        </p:spPr>
        <p:txBody>
          <a:bodyPr/>
          <a:lstStyle/>
          <a:p>
            <a:r>
              <a:rPr lang="en-GB" dirty="0">
                <a:solidFill>
                  <a:schemeClr val="bg1"/>
                </a:solidFill>
              </a:rPr>
              <a:t>Curriculum Is Key</a:t>
            </a:r>
          </a:p>
        </p:txBody>
      </p:sp>
      <p:sp>
        <p:nvSpPr>
          <p:cNvPr id="3" name="Content Placeholder 2">
            <a:extLst>
              <a:ext uri="{FF2B5EF4-FFF2-40B4-BE49-F238E27FC236}">
                <a16:creationId xmlns:a16="http://schemas.microsoft.com/office/drawing/2014/main" id="{24D361DF-A838-E677-F524-2C9CDEBE5716}"/>
              </a:ext>
            </a:extLst>
          </p:cNvPr>
          <p:cNvSpPr>
            <a:spLocks noGrp="1"/>
          </p:cNvSpPr>
          <p:nvPr>
            <p:ph idx="1"/>
          </p:nvPr>
        </p:nvSpPr>
        <p:spPr>
          <a:xfrm>
            <a:off x="160020" y="777240"/>
            <a:ext cx="8229600" cy="4525963"/>
          </a:xfrm>
        </p:spPr>
        <p:txBody>
          <a:bodyPr/>
          <a:lstStyle/>
          <a:p>
            <a:pPr marL="0" indent="0">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Myatt, M. and </a:t>
            </a:r>
            <a:r>
              <a:rPr lang="en-GB" sz="1800" kern="100" dirty="0" err="1">
                <a:effectLst/>
                <a:latin typeface="Aptos" panose="020B0004020202020204" pitchFamily="34" charset="0"/>
                <a:ea typeface="Aptos" panose="020B0004020202020204" pitchFamily="34" charset="0"/>
                <a:cs typeface="Times New Roman" panose="02020603050405020304" pitchFamily="18" charset="0"/>
              </a:rPr>
              <a:t>Tomsett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J. (2023).  SEND Huh – curriculum conversations with SEND leaders.  John Catt, Woodbridge.</a:t>
            </a:r>
          </a:p>
          <a:p>
            <a:endParaRPr lang="en-GB" dirty="0"/>
          </a:p>
        </p:txBody>
      </p:sp>
      <p:pic>
        <p:nvPicPr>
          <p:cNvPr id="5" name="Picture 4">
            <a:extLst>
              <a:ext uri="{FF2B5EF4-FFF2-40B4-BE49-F238E27FC236}">
                <a16:creationId xmlns:a16="http://schemas.microsoft.com/office/drawing/2014/main" id="{40CBF3B8-0808-CD76-D5D5-C61892D51692}"/>
              </a:ext>
            </a:extLst>
          </p:cNvPr>
          <p:cNvPicPr>
            <a:picLocks noChangeAspect="1"/>
          </p:cNvPicPr>
          <p:nvPr/>
        </p:nvPicPr>
        <p:blipFill>
          <a:blip r:embed="rId4"/>
          <a:stretch>
            <a:fillRect/>
          </a:stretch>
        </p:blipFill>
        <p:spPr>
          <a:xfrm>
            <a:off x="3451860" y="1721218"/>
            <a:ext cx="2297243" cy="3052642"/>
          </a:xfrm>
          <a:prstGeom prst="rect">
            <a:avLst/>
          </a:prstGeom>
        </p:spPr>
      </p:pic>
      <p:sp>
        <p:nvSpPr>
          <p:cNvPr id="8" name="TextBox 7">
            <a:extLst>
              <a:ext uri="{FF2B5EF4-FFF2-40B4-BE49-F238E27FC236}">
                <a16:creationId xmlns:a16="http://schemas.microsoft.com/office/drawing/2014/main" id="{4262B8ED-E20D-0427-BA31-98EDB2189FF3}"/>
              </a:ext>
            </a:extLst>
          </p:cNvPr>
          <p:cNvSpPr txBox="1"/>
          <p:nvPr/>
        </p:nvSpPr>
        <p:spPr>
          <a:xfrm>
            <a:off x="-480060" y="2717055"/>
            <a:ext cx="4572000" cy="646331"/>
          </a:xfrm>
          <a:prstGeom prst="rect">
            <a:avLst/>
          </a:prstGeom>
          <a:noFill/>
        </p:spPr>
        <p:txBody>
          <a:bodyPr wrap="square">
            <a:spAutoFit/>
          </a:bodyPr>
          <a:lstStyle/>
          <a:p>
            <a:pPr algn="ctr"/>
            <a:r>
              <a:rPr lang="en-GB" sz="1800" dirty="0"/>
              <a:t>The Interoceptive Curriculum</a:t>
            </a:r>
          </a:p>
          <a:p>
            <a:pPr algn="ctr"/>
            <a:r>
              <a:rPr lang="en-GB" sz="1800" dirty="0"/>
              <a:t>www.kelly-mahler.com</a:t>
            </a:r>
          </a:p>
        </p:txBody>
      </p:sp>
      <p:sp>
        <p:nvSpPr>
          <p:cNvPr id="9" name="TextBox 8">
            <a:extLst>
              <a:ext uri="{FF2B5EF4-FFF2-40B4-BE49-F238E27FC236}">
                <a16:creationId xmlns:a16="http://schemas.microsoft.com/office/drawing/2014/main" id="{17C51FDB-A294-96ED-FFCF-C3C7FCBE83F4}"/>
              </a:ext>
            </a:extLst>
          </p:cNvPr>
          <p:cNvSpPr txBox="1"/>
          <p:nvPr/>
        </p:nvSpPr>
        <p:spPr>
          <a:xfrm>
            <a:off x="1341341" y="4866138"/>
            <a:ext cx="4572000" cy="923330"/>
          </a:xfrm>
          <a:prstGeom prst="rect">
            <a:avLst/>
          </a:prstGeom>
          <a:noFill/>
        </p:spPr>
        <p:txBody>
          <a:bodyPr wrap="square">
            <a:spAutoFit/>
          </a:bodyPr>
          <a:lstStyle/>
          <a:p>
            <a:pPr algn="ctr"/>
            <a:r>
              <a:rPr lang="en-GB" sz="1800" dirty="0"/>
              <a:t>Motor Skills United</a:t>
            </a:r>
          </a:p>
          <a:p>
            <a:pPr algn="ctr"/>
            <a:r>
              <a:rPr lang="en-GB" sz="1800" dirty="0"/>
              <a:t>www.tts-group.co.uk/motor-skills-united-therapy-programme/1002394.html</a:t>
            </a:r>
          </a:p>
        </p:txBody>
      </p:sp>
    </p:spTree>
    <p:extLst>
      <p:ext uri="{BB962C8B-B14F-4D97-AF65-F5344CB8AC3E}">
        <p14:creationId xmlns:p14="http://schemas.microsoft.com/office/powerpoint/2010/main" val="3477648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1165"/>
            <a:ext cx="8229600" cy="976660"/>
          </a:xfrm>
        </p:spPr>
        <p:txBody>
          <a:bodyPr>
            <a:normAutofit/>
          </a:bodyPr>
          <a:lstStyle/>
          <a:p>
            <a:pPr>
              <a:defRPr/>
            </a:pPr>
            <a:r>
              <a:rPr lang="en-GB" sz="4500" dirty="0">
                <a:solidFill>
                  <a:schemeClr val="bg1"/>
                </a:solidFill>
                <a:latin typeface="Calibri" pitchFamily="34" charset="0"/>
              </a:rPr>
              <a:t>21</a:t>
            </a:r>
            <a:r>
              <a:rPr lang="en-GB" sz="4500" baseline="30000" dirty="0">
                <a:solidFill>
                  <a:schemeClr val="bg1"/>
                </a:solidFill>
                <a:latin typeface="Calibri" pitchFamily="34" charset="0"/>
              </a:rPr>
              <a:t>st</a:t>
            </a:r>
            <a:r>
              <a:rPr lang="en-GB" sz="4500" dirty="0">
                <a:solidFill>
                  <a:schemeClr val="bg1"/>
                </a:solidFill>
                <a:latin typeface="Calibri" pitchFamily="34" charset="0"/>
              </a:rPr>
              <a:t> Century Children (1)</a:t>
            </a:r>
          </a:p>
        </p:txBody>
      </p:sp>
      <p:sp>
        <p:nvSpPr>
          <p:cNvPr id="3" name="Content Placeholder 2"/>
          <p:cNvSpPr>
            <a:spLocks noGrp="1"/>
          </p:cNvSpPr>
          <p:nvPr>
            <p:ph idx="1"/>
          </p:nvPr>
        </p:nvSpPr>
        <p:spPr>
          <a:xfrm>
            <a:off x="323528" y="1340768"/>
            <a:ext cx="8496944" cy="4391025"/>
          </a:xfrm>
        </p:spPr>
        <p:txBody>
          <a:bodyPr>
            <a:noAutofit/>
          </a:bodyPr>
          <a:lstStyle/>
          <a:p>
            <a:pPr marL="0" indent="0">
              <a:buNone/>
              <a:defRPr/>
            </a:pPr>
            <a:r>
              <a:rPr lang="en-GB" sz="2600" dirty="0">
                <a:latin typeface="Calibri" pitchFamily="34" charset="0"/>
              </a:rPr>
              <a:t>The young people in our schools are very different now, than 15 years ago ...</a:t>
            </a:r>
          </a:p>
          <a:p>
            <a:pPr marL="0" indent="0">
              <a:buNone/>
              <a:defRPr/>
            </a:pPr>
            <a:r>
              <a:rPr lang="en-GB" sz="2600" dirty="0">
                <a:latin typeface="Calibri" pitchFamily="34" charset="0"/>
              </a:rPr>
              <a:t>Neo-natal survival rates mean more children are surviving with complex needs and are now in our classes ...</a:t>
            </a:r>
          </a:p>
          <a:p>
            <a:pPr marL="0" indent="0">
              <a:buNone/>
              <a:defRPr/>
            </a:pPr>
            <a:r>
              <a:rPr lang="en-GB" sz="2600" dirty="0">
                <a:latin typeface="Calibri" pitchFamily="34" charset="0"/>
              </a:rPr>
              <a:t>Learning &amp; Teaching is different now; it has to be ... so we have to evolve too …</a:t>
            </a:r>
          </a:p>
          <a:p>
            <a:pPr marL="0" indent="0">
              <a:buNone/>
              <a:defRPr/>
            </a:pPr>
            <a:r>
              <a:rPr lang="en-GB" sz="2600" dirty="0">
                <a:latin typeface="Calibri" pitchFamily="34" charset="0"/>
              </a:rPr>
              <a:t>In addition we have more and more young people in our schools who have experienced traumatic early childhood …</a:t>
            </a:r>
          </a:p>
          <a:p>
            <a:pPr marL="0" indent="0">
              <a:buNone/>
              <a:defRPr/>
            </a:pPr>
            <a:r>
              <a:rPr lang="en-GB" sz="2600" dirty="0">
                <a:latin typeface="Calibri" pitchFamily="34" charset="0"/>
              </a:rPr>
              <a:t>These negative attachments can mean increased risks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7036"/>
            <a:ext cx="8085584" cy="1080120"/>
          </a:xfrm>
        </p:spPr>
        <p:txBody>
          <a:bodyPr>
            <a:normAutofit/>
          </a:bodyPr>
          <a:lstStyle/>
          <a:p>
            <a:r>
              <a:rPr lang="en-GB" sz="4500" dirty="0">
                <a:solidFill>
                  <a:schemeClr val="bg1"/>
                </a:solidFill>
                <a:effectLst/>
                <a:latin typeface="Calibri" pitchFamily="34" charset="0"/>
              </a:rPr>
              <a:t>21</a:t>
            </a:r>
            <a:r>
              <a:rPr lang="en-GB" sz="4500" baseline="30000" dirty="0">
                <a:solidFill>
                  <a:schemeClr val="bg1"/>
                </a:solidFill>
                <a:effectLst/>
                <a:latin typeface="Calibri" pitchFamily="34" charset="0"/>
              </a:rPr>
              <a:t>st</a:t>
            </a:r>
            <a:r>
              <a:rPr lang="en-GB" sz="4500" dirty="0">
                <a:solidFill>
                  <a:schemeClr val="bg1"/>
                </a:solidFill>
                <a:effectLst/>
                <a:latin typeface="Calibri" pitchFamily="34" charset="0"/>
              </a:rPr>
              <a:t> Century Children (2)</a:t>
            </a:r>
          </a:p>
        </p:txBody>
      </p:sp>
      <p:sp>
        <p:nvSpPr>
          <p:cNvPr id="3" name="Content Placeholder 2"/>
          <p:cNvSpPr>
            <a:spLocks noGrp="1"/>
          </p:cNvSpPr>
          <p:nvPr>
            <p:ph idx="1"/>
          </p:nvPr>
        </p:nvSpPr>
        <p:spPr>
          <a:xfrm>
            <a:off x="179512" y="1124744"/>
            <a:ext cx="8784976" cy="4114800"/>
          </a:xfrm>
        </p:spPr>
        <p:txBody>
          <a:bodyPr>
            <a:noAutofit/>
          </a:bodyPr>
          <a:lstStyle/>
          <a:p>
            <a:pPr>
              <a:buClrTx/>
              <a:buNone/>
            </a:pPr>
            <a:r>
              <a:rPr lang="en-GB" sz="2400" dirty="0">
                <a:latin typeface="Calibri" pitchFamily="34" charset="0"/>
              </a:rPr>
              <a:t>The modern generation of children and young people includes:</a:t>
            </a:r>
          </a:p>
          <a:p>
            <a:pPr>
              <a:buClrTx/>
              <a:buNone/>
            </a:pPr>
            <a:endParaRPr lang="en-GB" sz="2400" dirty="0">
              <a:latin typeface="Calibri" pitchFamily="34" charset="0"/>
            </a:endParaRPr>
          </a:p>
          <a:p>
            <a:pPr lvl="1"/>
            <a:r>
              <a:rPr lang="en-GB" sz="2500" dirty="0">
                <a:latin typeface="Calibri" pitchFamily="34" charset="0"/>
              </a:rPr>
              <a:t>rare chromosomal disorders</a:t>
            </a:r>
          </a:p>
          <a:p>
            <a:pPr lvl="1"/>
            <a:r>
              <a:rPr lang="en-GB" sz="2500" dirty="0">
                <a:latin typeface="Calibri" pitchFamily="34" charset="0"/>
              </a:rPr>
              <a:t>some who survived extreme prematurity or multiple   disabilities at birth</a:t>
            </a:r>
          </a:p>
          <a:p>
            <a:pPr lvl="1"/>
            <a:r>
              <a:rPr lang="en-GB" sz="2500" dirty="0">
                <a:latin typeface="Calibri" pitchFamily="34" charset="0"/>
              </a:rPr>
              <a:t>and those affected by prenatal drug and alcohol abuse</a:t>
            </a:r>
          </a:p>
          <a:p>
            <a:pPr>
              <a:buClrTx/>
              <a:buFont typeface="Wingdings" pitchFamily="2" charset="2"/>
              <a:buChar char="Ø"/>
            </a:pPr>
            <a:endParaRPr lang="en-GB" sz="2400" dirty="0">
              <a:latin typeface="Calibri" pitchFamily="34" charset="0"/>
            </a:endParaRPr>
          </a:p>
          <a:p>
            <a:pPr>
              <a:buClrTx/>
              <a:buNone/>
            </a:pPr>
            <a:r>
              <a:rPr lang="en-GB" sz="2400" dirty="0">
                <a:latin typeface="Calibri" pitchFamily="34" charset="0"/>
              </a:rPr>
              <a:t>These children have complex learning difficulties and disabilities</a:t>
            </a:r>
          </a:p>
          <a:p>
            <a:pPr>
              <a:buClrTx/>
              <a:buNone/>
            </a:pPr>
            <a:r>
              <a:rPr lang="en-GB" sz="2400" dirty="0">
                <a:latin typeface="Calibri" pitchFamily="34" charset="0"/>
              </a:rPr>
              <a:t>(CLDD).   They learn and respond differently to previous generations</a:t>
            </a:r>
          </a:p>
          <a:p>
            <a:pPr>
              <a:buClrTx/>
              <a:buNone/>
            </a:pPr>
            <a:r>
              <a:rPr lang="en-GB" sz="2400" dirty="0">
                <a:latin typeface="Calibri" pitchFamily="34" charset="0"/>
              </a:rPr>
              <a:t>of children with profound and multiple / severe learning difficulties.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53024"/>
            <a:ext cx="8229600" cy="936104"/>
          </a:xfrm>
        </p:spPr>
        <p:txBody>
          <a:bodyPr>
            <a:normAutofit/>
          </a:bodyPr>
          <a:lstStyle/>
          <a:p>
            <a:r>
              <a:rPr lang="en-GB" sz="4000" dirty="0">
                <a:solidFill>
                  <a:schemeClr val="bg1"/>
                </a:solidFill>
                <a:effectLst/>
                <a:latin typeface="Calibri" pitchFamily="34" charset="0"/>
              </a:rPr>
              <a:t>So, what works in the classroom?</a:t>
            </a:r>
          </a:p>
        </p:txBody>
      </p:sp>
      <p:sp>
        <p:nvSpPr>
          <p:cNvPr id="30723" name="Content Placeholder 2"/>
          <p:cNvSpPr>
            <a:spLocks noGrp="1"/>
          </p:cNvSpPr>
          <p:nvPr>
            <p:ph idx="1"/>
          </p:nvPr>
        </p:nvSpPr>
        <p:spPr>
          <a:xfrm>
            <a:off x="467544" y="1268760"/>
            <a:ext cx="7776864" cy="4572000"/>
          </a:xfrm>
        </p:spPr>
        <p:txBody>
          <a:bodyPr/>
          <a:lstStyle/>
          <a:p>
            <a:r>
              <a:rPr lang="en-GB" sz="2400" u="sng" dirty="0">
                <a:latin typeface="Calibri" pitchFamily="34" charset="0"/>
              </a:rPr>
              <a:t>Structure</a:t>
            </a:r>
            <a:r>
              <a:rPr lang="en-GB" sz="2400" dirty="0">
                <a:latin typeface="Calibri" pitchFamily="34" charset="0"/>
              </a:rPr>
              <a:t>: clear &amp; consistent routines, boundaries, task completion, rituals, claiming behaviours</a:t>
            </a:r>
          </a:p>
          <a:p>
            <a:endParaRPr lang="en-GB" sz="2400" dirty="0">
              <a:latin typeface="Calibri" pitchFamily="34" charset="0"/>
            </a:endParaRPr>
          </a:p>
          <a:p>
            <a:r>
              <a:rPr lang="en-GB" sz="2400" u="sng" dirty="0">
                <a:latin typeface="Calibri" pitchFamily="34" charset="0"/>
              </a:rPr>
              <a:t>Engagement</a:t>
            </a:r>
            <a:r>
              <a:rPr lang="en-GB" sz="2400" dirty="0">
                <a:latin typeface="Calibri" pitchFamily="34" charset="0"/>
              </a:rPr>
              <a:t>: positive non-verbal praise, using child’s name, early games</a:t>
            </a:r>
          </a:p>
          <a:p>
            <a:endParaRPr lang="en-GB" sz="2400" dirty="0">
              <a:latin typeface="Calibri" pitchFamily="34" charset="0"/>
            </a:endParaRPr>
          </a:p>
          <a:p>
            <a:r>
              <a:rPr lang="en-GB" sz="2400" u="sng" dirty="0">
                <a:latin typeface="Calibri" pitchFamily="34" charset="0"/>
              </a:rPr>
              <a:t>Nurture</a:t>
            </a:r>
            <a:r>
              <a:rPr lang="en-GB" sz="2400" dirty="0">
                <a:latin typeface="Calibri" pitchFamily="34" charset="0"/>
              </a:rPr>
              <a:t>: soothing, supportive, non-verbal, positive care routines</a:t>
            </a:r>
          </a:p>
          <a:p>
            <a:endParaRPr lang="en-GB" sz="2400" dirty="0">
              <a:latin typeface="Calibri" pitchFamily="34" charset="0"/>
            </a:endParaRPr>
          </a:p>
          <a:p>
            <a:r>
              <a:rPr lang="en-GB" sz="2400" u="sng" dirty="0">
                <a:latin typeface="Calibri" pitchFamily="34" charset="0"/>
              </a:rPr>
              <a:t>Challenge</a:t>
            </a:r>
            <a:r>
              <a:rPr lang="en-GB" sz="2400" dirty="0">
                <a:latin typeface="Calibri" pitchFamily="34" charset="0"/>
              </a:rPr>
              <a:t>: learning new skills/small steps/with support and consistency</a:t>
            </a:r>
          </a:p>
          <a:p>
            <a:endParaRPr lang="en-GB"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t3.gstatic.com/images?q=tbn:ANd9GcRCcxBMkWYKHNoAQKqseuvLdifwS42a3RMBflZ-KmwqUzGzJnK50A"/>
          <p:cNvPicPr>
            <a:picLocks noChangeAspect="1" noChangeArrowheads="1"/>
          </p:cNvPicPr>
          <p:nvPr/>
        </p:nvPicPr>
        <p:blipFill>
          <a:blip r:embed="rId2" cstate="print"/>
          <a:srcRect/>
          <a:stretch>
            <a:fillRect/>
          </a:stretch>
        </p:blipFill>
        <p:spPr bwMode="auto">
          <a:xfrm>
            <a:off x="1187624" y="0"/>
            <a:ext cx="6840760" cy="5778280"/>
          </a:xfrm>
          <a:prstGeom prst="rect">
            <a:avLst/>
          </a:prstGeom>
          <a:noFill/>
          <a:ln w="9525">
            <a:noFill/>
            <a:miter lim="800000"/>
            <a:headEnd/>
            <a:tailEnd/>
          </a:ln>
        </p:spPr>
      </p:pic>
      <p:sp>
        <p:nvSpPr>
          <p:cNvPr id="5" name="TextBox 3"/>
          <p:cNvSpPr txBox="1">
            <a:spLocks noChangeArrowheads="1"/>
          </p:cNvSpPr>
          <p:nvPr/>
        </p:nvSpPr>
        <p:spPr bwMode="auto">
          <a:xfrm>
            <a:off x="1619672" y="3140968"/>
            <a:ext cx="1550987" cy="769441"/>
          </a:xfrm>
          <a:prstGeom prst="rect">
            <a:avLst/>
          </a:prstGeom>
          <a:solidFill>
            <a:srgbClr val="000000"/>
          </a:solidFill>
          <a:ln w="9525">
            <a:noFill/>
            <a:miter lim="800000"/>
            <a:headEnd/>
            <a:tailEnd/>
          </a:ln>
        </p:spPr>
        <p:txBody>
          <a:bodyPr wrap="square">
            <a:spAutoFit/>
          </a:bodyPr>
          <a:lstStyle/>
          <a:p>
            <a:pPr algn="ctr"/>
            <a:r>
              <a:rPr lang="en-GB" sz="4400" dirty="0">
                <a:solidFill>
                  <a:schemeClr val="bg1"/>
                </a:solidFill>
              </a:rPr>
              <a:t>RISK</a:t>
            </a:r>
          </a:p>
        </p:txBody>
      </p:sp>
      <p:sp>
        <p:nvSpPr>
          <p:cNvPr id="6" name="TextBox 8"/>
          <p:cNvSpPr txBox="1">
            <a:spLocks noChangeArrowheads="1"/>
          </p:cNvSpPr>
          <p:nvPr/>
        </p:nvSpPr>
        <p:spPr bwMode="auto">
          <a:xfrm>
            <a:off x="5292080" y="2132856"/>
            <a:ext cx="2887662" cy="615553"/>
          </a:xfrm>
          <a:prstGeom prst="rect">
            <a:avLst/>
          </a:prstGeom>
          <a:solidFill>
            <a:srgbClr val="000000"/>
          </a:solidFill>
          <a:ln w="9525">
            <a:noFill/>
            <a:miter lim="800000"/>
            <a:headEnd/>
            <a:tailEnd/>
          </a:ln>
        </p:spPr>
        <p:txBody>
          <a:bodyPr>
            <a:spAutoFit/>
          </a:bodyPr>
          <a:lstStyle/>
          <a:p>
            <a:pPr algn="ctr"/>
            <a:r>
              <a:rPr lang="en-GB" sz="3400" dirty="0">
                <a:solidFill>
                  <a:schemeClr val="bg1"/>
                </a:solidFill>
              </a:rPr>
              <a:t>RESILIENCE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6016" y="404664"/>
            <a:ext cx="4643437" cy="5543550"/>
          </a:xfrm>
        </p:spPr>
        <p:txBody>
          <a:bodyPr/>
          <a:lstStyle/>
          <a:p>
            <a:pPr>
              <a:buFontTx/>
              <a:buNone/>
              <a:defRPr/>
            </a:pPr>
            <a:r>
              <a:rPr lang="en-GB" sz="2400" b="1" dirty="0">
                <a:latin typeface="Calibri" pitchFamily="34" charset="0"/>
              </a:rPr>
              <a:t>Successful Classroom</a:t>
            </a:r>
          </a:p>
          <a:p>
            <a:pPr>
              <a:buFontTx/>
              <a:buNone/>
              <a:defRPr/>
            </a:pPr>
            <a:r>
              <a:rPr lang="en-GB" sz="2400" b="1" dirty="0">
                <a:latin typeface="Calibri" pitchFamily="34" charset="0"/>
              </a:rPr>
              <a:t>Partnerships: Making the</a:t>
            </a:r>
          </a:p>
          <a:p>
            <a:pPr>
              <a:buFontTx/>
              <a:buNone/>
              <a:defRPr/>
            </a:pPr>
            <a:r>
              <a:rPr lang="en-GB" sz="2400" b="1" dirty="0">
                <a:latin typeface="Calibri" pitchFamily="34" charset="0"/>
              </a:rPr>
              <a:t>most of teaching assistants</a:t>
            </a:r>
            <a:endParaRPr lang="en-GB" sz="2400" dirty="0">
              <a:latin typeface="Calibri" pitchFamily="34" charset="0"/>
            </a:endParaRPr>
          </a:p>
          <a:p>
            <a:pPr>
              <a:buFontTx/>
              <a:buNone/>
              <a:defRPr/>
            </a:pPr>
            <a:endParaRPr lang="en-GB" sz="2400" dirty="0">
              <a:latin typeface="Calibri" pitchFamily="34" charset="0"/>
            </a:endParaRPr>
          </a:p>
          <a:p>
            <a:pPr>
              <a:buFontTx/>
              <a:buNone/>
              <a:defRPr/>
            </a:pPr>
            <a:r>
              <a:rPr lang="en-GB" sz="2400" dirty="0">
                <a:latin typeface="Calibri" pitchFamily="34" charset="0"/>
              </a:rPr>
              <a:t>© Gareth D Morewood (2013)</a:t>
            </a:r>
          </a:p>
          <a:p>
            <a:pPr>
              <a:buFontTx/>
              <a:buNone/>
              <a:defRPr/>
            </a:pPr>
            <a:r>
              <a:rPr lang="en-GB" sz="2400" dirty="0">
                <a:latin typeface="Calibri" pitchFamily="34" charset="0"/>
              </a:rPr>
              <a:t>Published by Optimus</a:t>
            </a:r>
          </a:p>
          <a:p>
            <a:pPr>
              <a:buFontTx/>
              <a:buNone/>
              <a:defRPr/>
            </a:pPr>
            <a:r>
              <a:rPr lang="en-GB" sz="2400" dirty="0">
                <a:latin typeface="Calibri" pitchFamily="34" charset="0"/>
              </a:rPr>
              <a:t>Education</a:t>
            </a:r>
          </a:p>
          <a:p>
            <a:pPr>
              <a:buFontTx/>
              <a:buNone/>
              <a:defRPr/>
            </a:pPr>
            <a:r>
              <a:rPr lang="en-GB" sz="2400" dirty="0">
                <a:latin typeface="Calibri" pitchFamily="34" charset="0"/>
              </a:rPr>
              <a:t>ISBN 978-1-907927-38-6</a:t>
            </a:r>
          </a:p>
          <a:p>
            <a:pPr>
              <a:buFontTx/>
              <a:buNone/>
              <a:defRPr/>
            </a:pPr>
            <a:r>
              <a:rPr lang="en-GB" sz="2400" dirty="0">
                <a:latin typeface="Calibri" pitchFamily="34" charset="0"/>
              </a:rPr>
              <a:t>Foreword by Professor Neil</a:t>
            </a:r>
          </a:p>
          <a:p>
            <a:pPr>
              <a:buFontTx/>
              <a:buNone/>
              <a:defRPr/>
            </a:pPr>
            <a:r>
              <a:rPr lang="en-GB" sz="2400" dirty="0">
                <a:latin typeface="Calibri" pitchFamily="34" charset="0"/>
              </a:rPr>
              <a:t>Humphrey.  June 2013 </a:t>
            </a:r>
          </a:p>
          <a:p>
            <a:pPr>
              <a:buFontTx/>
              <a:buNone/>
              <a:defRPr/>
            </a:pPr>
            <a:endParaRPr lang="en-GB" sz="1000" dirty="0">
              <a:latin typeface="Calibri" pitchFamily="34" charset="0"/>
            </a:endParaRPr>
          </a:p>
          <a:p>
            <a:pPr>
              <a:buFontTx/>
              <a:buNone/>
              <a:defRPr/>
            </a:pPr>
            <a:r>
              <a:rPr lang="en-GB" sz="2400" dirty="0">
                <a:latin typeface="Calibri" pitchFamily="34" charset="0"/>
                <a:hlinkClick r:id="rId2"/>
              </a:rPr>
              <a:t>Get Training Pack</a:t>
            </a:r>
            <a:endParaRPr lang="en-GB" sz="2400" dirty="0">
              <a:latin typeface="Calibri" pitchFamily="34" charset="0"/>
            </a:endParaRPr>
          </a:p>
          <a:p>
            <a:pPr>
              <a:buFontTx/>
              <a:buNone/>
              <a:defRPr/>
            </a:pPr>
            <a:r>
              <a:rPr lang="en-GB" sz="2400" dirty="0">
                <a:latin typeface="Calibri" pitchFamily="34" charset="0"/>
                <a:hlinkClick r:id="rId3"/>
              </a:rPr>
              <a:t>Watch Short Film</a:t>
            </a:r>
            <a:endParaRPr lang="en-GB" sz="2400" dirty="0">
              <a:latin typeface="Calibri" pitchFamily="34" charset="0"/>
            </a:endParaRPr>
          </a:p>
          <a:p>
            <a:pPr>
              <a:defRPr/>
            </a:pPr>
            <a:endParaRPr lang="en-GB" sz="2000" dirty="0"/>
          </a:p>
        </p:txBody>
      </p:sp>
      <p:pic>
        <p:nvPicPr>
          <p:cNvPr id="44035" name="Picture 3" descr="C:\Users\Gareth\Desktop\Successful Classroom Partnerships.jpg"/>
          <p:cNvPicPr>
            <a:picLocks noChangeAspect="1" noChangeArrowheads="1"/>
          </p:cNvPicPr>
          <p:nvPr/>
        </p:nvPicPr>
        <p:blipFill>
          <a:blip r:embed="rId4" cstate="print"/>
          <a:srcRect/>
          <a:stretch>
            <a:fillRect/>
          </a:stretch>
        </p:blipFill>
        <p:spPr bwMode="auto">
          <a:xfrm>
            <a:off x="323850" y="404813"/>
            <a:ext cx="4103688" cy="5292725"/>
          </a:xfrm>
          <a:prstGeom prst="rect">
            <a:avLst/>
          </a:prstGeom>
          <a:noFill/>
          <a:ln w="9525">
            <a:solidFill>
              <a:schemeClr val="tx1"/>
            </a:solid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60032" y="620688"/>
            <a:ext cx="4283968" cy="5543550"/>
          </a:xfrm>
        </p:spPr>
        <p:txBody>
          <a:bodyPr/>
          <a:lstStyle/>
          <a:p>
            <a:pPr>
              <a:buFontTx/>
              <a:buNone/>
              <a:defRPr/>
            </a:pPr>
            <a:r>
              <a:rPr lang="en-GB" sz="2400" b="1" dirty="0">
                <a:latin typeface="Calibri" pitchFamily="34" charset="0"/>
              </a:rPr>
              <a:t>SEND for New Teachers:</a:t>
            </a:r>
          </a:p>
          <a:p>
            <a:pPr>
              <a:buFontTx/>
              <a:buNone/>
              <a:defRPr/>
            </a:pPr>
            <a:r>
              <a:rPr lang="en-GB" sz="2400" dirty="0">
                <a:latin typeface="Calibri" pitchFamily="34" charset="0"/>
              </a:rPr>
              <a:t>Preparing for quality first,</a:t>
            </a:r>
          </a:p>
          <a:p>
            <a:pPr>
              <a:buFontTx/>
              <a:buNone/>
              <a:defRPr/>
            </a:pPr>
            <a:r>
              <a:rPr lang="en-GB" sz="2400" dirty="0">
                <a:latin typeface="Calibri" pitchFamily="34" charset="0"/>
              </a:rPr>
              <a:t>inclusive teaching</a:t>
            </a:r>
          </a:p>
          <a:p>
            <a:pPr>
              <a:buFontTx/>
              <a:buNone/>
              <a:defRPr/>
            </a:pPr>
            <a:endParaRPr lang="en-GB" sz="2400" dirty="0">
              <a:latin typeface="Calibri" pitchFamily="34" charset="0"/>
            </a:endParaRPr>
          </a:p>
          <a:p>
            <a:pPr>
              <a:buFontTx/>
              <a:buNone/>
              <a:defRPr/>
            </a:pPr>
            <a:r>
              <a:rPr lang="en-GB" sz="2400" dirty="0">
                <a:latin typeface="Calibri" pitchFamily="34" charset="0"/>
              </a:rPr>
              <a:t>© Gareth D Morewood (2014)</a:t>
            </a:r>
          </a:p>
          <a:p>
            <a:pPr>
              <a:buFontTx/>
              <a:buNone/>
              <a:defRPr/>
            </a:pPr>
            <a:r>
              <a:rPr lang="en-GB" sz="2400" dirty="0">
                <a:latin typeface="Calibri" pitchFamily="34" charset="0"/>
              </a:rPr>
              <a:t>Published by Optimus</a:t>
            </a:r>
          </a:p>
          <a:p>
            <a:pPr>
              <a:buFontTx/>
              <a:buNone/>
              <a:defRPr/>
            </a:pPr>
            <a:r>
              <a:rPr lang="en-GB" sz="2400" dirty="0">
                <a:latin typeface="Calibri" pitchFamily="34" charset="0"/>
              </a:rPr>
              <a:t>Education.</a:t>
            </a:r>
          </a:p>
          <a:p>
            <a:pPr>
              <a:buFontTx/>
              <a:buNone/>
              <a:defRPr/>
            </a:pPr>
            <a:r>
              <a:rPr lang="en-GB" sz="2400" dirty="0"/>
              <a:t>ISBN 978-1-907927-55-3</a:t>
            </a:r>
          </a:p>
          <a:p>
            <a:pPr>
              <a:buFontTx/>
              <a:buNone/>
              <a:defRPr/>
            </a:pPr>
            <a:r>
              <a:rPr lang="en-GB" sz="2400" dirty="0">
                <a:latin typeface="Calibri" pitchFamily="34" charset="0"/>
              </a:rPr>
              <a:t>Foreword by Professor Des</a:t>
            </a:r>
          </a:p>
          <a:p>
            <a:pPr>
              <a:buFontTx/>
              <a:buNone/>
              <a:defRPr/>
            </a:pPr>
            <a:r>
              <a:rPr lang="en-GB" sz="2400" dirty="0">
                <a:latin typeface="Calibri" pitchFamily="34" charset="0"/>
              </a:rPr>
              <a:t>Hewitt.  April 2014 </a:t>
            </a:r>
          </a:p>
          <a:p>
            <a:pPr>
              <a:buFontTx/>
              <a:buNone/>
              <a:defRPr/>
            </a:pPr>
            <a:endParaRPr lang="en-GB" sz="1500" dirty="0">
              <a:latin typeface="Calibri" pitchFamily="34" charset="0"/>
            </a:endParaRPr>
          </a:p>
          <a:p>
            <a:pPr>
              <a:buFontTx/>
              <a:buNone/>
              <a:defRPr/>
            </a:pPr>
            <a:r>
              <a:rPr lang="en-GB" sz="2400" b="1" dirty="0">
                <a:hlinkClick r:id="rId2"/>
              </a:rPr>
              <a:t>Get Training Pack</a:t>
            </a:r>
            <a:endParaRPr lang="en-GB" sz="2400" dirty="0">
              <a:latin typeface="Calibri" pitchFamily="34" charset="0"/>
            </a:endParaRPr>
          </a:p>
          <a:p>
            <a:pPr>
              <a:buFontTx/>
              <a:buNone/>
              <a:defRPr/>
            </a:pPr>
            <a:endParaRPr lang="en-GB" sz="1000" dirty="0">
              <a:latin typeface="Calibri" pitchFamily="34" charset="0"/>
            </a:endParaRPr>
          </a:p>
          <a:p>
            <a:pPr>
              <a:defRPr/>
            </a:pPr>
            <a:endParaRPr lang="en-GB" sz="2000" dirty="0"/>
          </a:p>
        </p:txBody>
      </p:sp>
      <p:pic>
        <p:nvPicPr>
          <p:cNvPr id="5122" name="Picture 2" descr="SEND for New Teachers: Preparing for quality first, inclusive teaching"/>
          <p:cNvPicPr>
            <a:picLocks noChangeAspect="1" noChangeArrowheads="1"/>
          </p:cNvPicPr>
          <p:nvPr/>
        </p:nvPicPr>
        <p:blipFill>
          <a:blip r:embed="rId3" cstate="print"/>
          <a:srcRect/>
          <a:stretch>
            <a:fillRect/>
          </a:stretch>
        </p:blipFill>
        <p:spPr bwMode="auto">
          <a:xfrm>
            <a:off x="251520" y="404664"/>
            <a:ext cx="4453490" cy="5400600"/>
          </a:xfrm>
          <a:prstGeom prst="rect">
            <a:avLst/>
          </a:prstGeom>
          <a:noFill/>
          <a:ln>
            <a:solidFill>
              <a:schemeClr val="tx1"/>
            </a:solid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D0AC5-6849-4CA8-8DFF-B4F76E950513}"/>
              </a:ext>
            </a:extLst>
          </p:cNvPr>
          <p:cNvSpPr>
            <a:spLocks noGrp="1"/>
          </p:cNvSpPr>
          <p:nvPr>
            <p:ph type="title"/>
          </p:nvPr>
        </p:nvSpPr>
        <p:spPr>
          <a:xfrm>
            <a:off x="0" y="-38183"/>
            <a:ext cx="9143999" cy="770020"/>
          </a:xfrm>
        </p:spPr>
        <p:txBody>
          <a:bodyPr>
            <a:normAutofit/>
          </a:bodyPr>
          <a:lstStyle/>
          <a:p>
            <a:r>
              <a:rPr lang="en-GB" dirty="0">
                <a:solidFill>
                  <a:schemeClr val="bg1"/>
                </a:solidFill>
              </a:rPr>
              <a:t>Assumptions about Behaviour</a:t>
            </a:r>
          </a:p>
        </p:txBody>
      </p:sp>
      <p:sp>
        <p:nvSpPr>
          <p:cNvPr id="5" name="Content Placeholder 4">
            <a:extLst>
              <a:ext uri="{FF2B5EF4-FFF2-40B4-BE49-F238E27FC236}">
                <a16:creationId xmlns:a16="http://schemas.microsoft.com/office/drawing/2014/main" id="{0882DCAE-D8DB-4893-84CC-D7478D0CEB9B}"/>
              </a:ext>
            </a:extLst>
          </p:cNvPr>
          <p:cNvSpPr>
            <a:spLocks noGrp="1"/>
          </p:cNvSpPr>
          <p:nvPr>
            <p:ph idx="1"/>
          </p:nvPr>
        </p:nvSpPr>
        <p:spPr>
          <a:xfrm>
            <a:off x="350666" y="1166018"/>
            <a:ext cx="8686801" cy="4525963"/>
          </a:xfrm>
        </p:spPr>
        <p:txBody>
          <a:bodyPr/>
          <a:lstStyle/>
          <a:p>
            <a:r>
              <a:rPr lang="en-GB" dirty="0"/>
              <a:t>Viewing a person as always a) in control &amp; b) aware of their behaviour is a dangerous combination.</a:t>
            </a:r>
          </a:p>
          <a:p>
            <a:endParaRPr lang="en-GB" dirty="0"/>
          </a:p>
          <a:p>
            <a:r>
              <a:rPr lang="en-GB" dirty="0"/>
              <a:t>Seeing people as distressed and traumatised can </a:t>
            </a:r>
            <a:r>
              <a:rPr lang="en-GB" dirty="0">
                <a:solidFill>
                  <a:schemeClr val="accent1"/>
                </a:solidFill>
              </a:rPr>
              <a:t>#flipthenarrative </a:t>
            </a:r>
            <a:r>
              <a:rPr lang="en-GB" dirty="0"/>
              <a:t>on how we interact with these individuals in crisis situations – but also how we ‘set up’ learning – being pro-active is key!</a:t>
            </a:r>
          </a:p>
          <a:p>
            <a:endParaRPr lang="en-GB" dirty="0"/>
          </a:p>
        </p:txBody>
      </p:sp>
    </p:spTree>
    <p:extLst>
      <p:ext uri="{BB962C8B-B14F-4D97-AF65-F5344CB8AC3E}">
        <p14:creationId xmlns:p14="http://schemas.microsoft.com/office/powerpoint/2010/main" val="7863454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D0AC5-6849-4CA8-8DFF-B4F76E950513}"/>
              </a:ext>
            </a:extLst>
          </p:cNvPr>
          <p:cNvSpPr>
            <a:spLocks noGrp="1"/>
          </p:cNvSpPr>
          <p:nvPr>
            <p:ph type="title"/>
          </p:nvPr>
        </p:nvSpPr>
        <p:spPr>
          <a:xfrm>
            <a:off x="0" y="-38183"/>
            <a:ext cx="9143999" cy="770020"/>
          </a:xfrm>
        </p:spPr>
        <p:txBody>
          <a:bodyPr>
            <a:normAutofit/>
          </a:bodyPr>
          <a:lstStyle/>
          <a:p>
            <a:r>
              <a:rPr lang="en-GB" dirty="0">
                <a:solidFill>
                  <a:schemeClr val="bg1"/>
                </a:solidFill>
              </a:rPr>
              <a:t>Potential Causes &amp; Challenges</a:t>
            </a:r>
          </a:p>
        </p:txBody>
      </p:sp>
      <p:sp>
        <p:nvSpPr>
          <p:cNvPr id="3" name="Content Placeholder 2">
            <a:extLst>
              <a:ext uri="{FF2B5EF4-FFF2-40B4-BE49-F238E27FC236}">
                <a16:creationId xmlns:a16="http://schemas.microsoft.com/office/drawing/2014/main" id="{27616067-9E3F-4514-8ECA-A40F86A254DA}"/>
              </a:ext>
            </a:extLst>
          </p:cNvPr>
          <p:cNvSpPr>
            <a:spLocks noGrp="1"/>
          </p:cNvSpPr>
          <p:nvPr>
            <p:ph idx="1"/>
          </p:nvPr>
        </p:nvSpPr>
        <p:spPr>
          <a:xfrm>
            <a:off x="150921" y="843379"/>
            <a:ext cx="8913180" cy="5180432"/>
          </a:xfrm>
        </p:spPr>
        <p:txBody>
          <a:bodyPr>
            <a:normAutofit fontScale="55000" lnSpcReduction="20000"/>
          </a:bodyPr>
          <a:lstStyle/>
          <a:p>
            <a:r>
              <a:rPr lang="en-GB" sz="4400" dirty="0"/>
              <a:t>Communication difficulties</a:t>
            </a:r>
          </a:p>
          <a:p>
            <a:r>
              <a:rPr lang="en-GB" sz="4400" dirty="0"/>
              <a:t>Confusion</a:t>
            </a:r>
          </a:p>
          <a:p>
            <a:r>
              <a:rPr lang="en-GB" sz="4400" dirty="0"/>
              <a:t>Unexpected change – breaking a routine</a:t>
            </a:r>
          </a:p>
          <a:p>
            <a:r>
              <a:rPr lang="en-GB" sz="4400" dirty="0"/>
              <a:t>Environmental factors – heat, overcrowding, noise, etc.</a:t>
            </a:r>
          </a:p>
          <a:p>
            <a:r>
              <a:rPr lang="en-GB" sz="4400" dirty="0"/>
              <a:t>Sensory differences i.e. hyper and hyposensitivity</a:t>
            </a:r>
          </a:p>
          <a:p>
            <a:r>
              <a:rPr lang="en-GB" sz="4400" dirty="0"/>
              <a:t>Pain or medical problems</a:t>
            </a:r>
          </a:p>
          <a:p>
            <a:r>
              <a:rPr lang="en-GB" sz="4400" dirty="0"/>
              <a:t>Medication changes</a:t>
            </a:r>
          </a:p>
          <a:p>
            <a:r>
              <a:rPr lang="en-GB" sz="4400" dirty="0"/>
              <a:t>Inactivity/boredom</a:t>
            </a:r>
          </a:p>
          <a:p>
            <a:r>
              <a:rPr lang="en-GB" sz="4400" dirty="0"/>
              <a:t>Demands and requests</a:t>
            </a:r>
          </a:p>
          <a:p>
            <a:r>
              <a:rPr lang="en-GB" sz="4400" dirty="0"/>
              <a:t>Emotional problems and mental illness</a:t>
            </a:r>
          </a:p>
          <a:p>
            <a:r>
              <a:rPr lang="en-GB" sz="4400" dirty="0"/>
              <a:t>Too many rules and restrictions</a:t>
            </a:r>
          </a:p>
          <a:p>
            <a:r>
              <a:rPr lang="en-GB" sz="4400" dirty="0"/>
              <a:t>Being denied a need or getting something that they don’t want</a:t>
            </a:r>
          </a:p>
          <a:p>
            <a:r>
              <a:rPr lang="en-GB" sz="4400" dirty="0"/>
              <a:t>Staff/Adults/Others </a:t>
            </a:r>
          </a:p>
          <a:p>
            <a:r>
              <a:rPr lang="en-GB" sz="4400" dirty="0"/>
              <a:t>And many more…</a:t>
            </a:r>
          </a:p>
          <a:p>
            <a:endParaRPr lang="en-GB" dirty="0"/>
          </a:p>
        </p:txBody>
      </p:sp>
    </p:spTree>
    <p:extLst>
      <p:ext uri="{BB962C8B-B14F-4D97-AF65-F5344CB8AC3E}">
        <p14:creationId xmlns:p14="http://schemas.microsoft.com/office/powerpoint/2010/main" val="3222340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F4AC93-CCFF-4ADD-9D36-4A0AFE81264D}"/>
              </a:ext>
            </a:extLst>
          </p:cNvPr>
          <p:cNvSpPr>
            <a:spLocks noGrp="1"/>
          </p:cNvSpPr>
          <p:nvPr>
            <p:ph type="title"/>
          </p:nvPr>
        </p:nvSpPr>
        <p:spPr>
          <a:xfrm>
            <a:off x="1602568" y="1"/>
            <a:ext cx="6191968" cy="673564"/>
          </a:xfrm>
        </p:spPr>
        <p:txBody>
          <a:bodyPr vert="horz">
            <a:normAutofit/>
          </a:bodyPr>
          <a:lstStyle/>
          <a:p>
            <a:r>
              <a:rPr lang="en-GB" sz="3000" b="1" dirty="0">
                <a:solidFill>
                  <a:schemeClr val="bg1"/>
                </a:solidFill>
              </a:rPr>
              <a:t>We Can Inadvertently Be Triggers</a:t>
            </a:r>
          </a:p>
        </p:txBody>
      </p:sp>
      <p:sp>
        <p:nvSpPr>
          <p:cNvPr id="4" name="Content Placeholder 3">
            <a:extLst>
              <a:ext uri="{FF2B5EF4-FFF2-40B4-BE49-F238E27FC236}">
                <a16:creationId xmlns:a16="http://schemas.microsoft.com/office/drawing/2014/main" id="{3ED6AE02-A727-4FB1-ADCB-669B9B4446D9}"/>
              </a:ext>
            </a:extLst>
          </p:cNvPr>
          <p:cNvSpPr>
            <a:spLocks noGrp="1"/>
          </p:cNvSpPr>
          <p:nvPr>
            <p:ph idx="1"/>
          </p:nvPr>
        </p:nvSpPr>
        <p:spPr>
          <a:xfrm>
            <a:off x="524369" y="1054006"/>
            <a:ext cx="8095262" cy="4385260"/>
          </a:xfrm>
        </p:spPr>
        <p:txBody>
          <a:bodyPr vert="horz">
            <a:normAutofit fontScale="92500" lnSpcReduction="10000"/>
          </a:bodyPr>
          <a:lstStyle/>
          <a:p>
            <a:pPr marL="285750" indent="-285750">
              <a:buFont typeface="Arial" panose="020B0604020202020204" pitchFamily="34" charset="0"/>
              <a:buChar char="•"/>
            </a:pPr>
            <a:endParaRPr lang="en-GB" sz="1700" dirty="0"/>
          </a:p>
          <a:p>
            <a:pPr marL="285750" indent="-285750">
              <a:defRPr sz="3300">
                <a:uFill>
                  <a:solidFill>
                    <a:schemeClr val="accent4"/>
                  </a:solidFill>
                </a:uFill>
              </a:defRPr>
            </a:pPr>
            <a:r>
              <a:rPr lang="en-GB" sz="3500" dirty="0"/>
              <a:t>The vast a majority of challenging situations are inadvertently triggered by supporters.</a:t>
            </a:r>
          </a:p>
          <a:p>
            <a:pPr marL="285750" indent="-285750">
              <a:defRPr sz="3300">
                <a:uFill>
                  <a:solidFill>
                    <a:schemeClr val="accent4"/>
                  </a:solidFill>
                </a:uFill>
              </a:defRPr>
            </a:pPr>
            <a:endParaRPr lang="en-GB" sz="3500" dirty="0"/>
          </a:p>
          <a:p>
            <a:pPr marL="285750" indent="-285750">
              <a:defRPr sz="3300">
                <a:uFill>
                  <a:solidFill>
                    <a:schemeClr val="accent4"/>
                  </a:solidFill>
                </a:uFill>
              </a:defRPr>
            </a:pPr>
            <a:r>
              <a:rPr lang="en-GB" sz="3500" dirty="0"/>
              <a:t>We are often unaware that we can trigger situations.</a:t>
            </a:r>
          </a:p>
          <a:p>
            <a:pPr marL="285750" indent="-285750">
              <a:defRPr sz="3300">
                <a:uFill>
                  <a:solidFill>
                    <a:schemeClr val="accent4"/>
                  </a:solidFill>
                </a:uFill>
              </a:defRPr>
            </a:pPr>
            <a:endParaRPr lang="en-GB" sz="3500" dirty="0"/>
          </a:p>
          <a:p>
            <a:pPr marL="285750" indent="-285750">
              <a:defRPr sz="3300">
                <a:uFill>
                  <a:solidFill>
                    <a:schemeClr val="accent4"/>
                  </a:solidFill>
                </a:uFill>
              </a:defRPr>
            </a:pPr>
            <a:r>
              <a:rPr lang="en-GB" sz="3500" dirty="0"/>
              <a:t>Reflective practice is a cornerstone of low arousal approaches.</a:t>
            </a:r>
          </a:p>
          <a:p>
            <a:pPr marL="285750" indent="-285750">
              <a:buFont typeface="Arial" panose="020B0604020202020204" pitchFamily="34" charset="0"/>
              <a:buChar char="•"/>
              <a:defRPr sz="3300">
                <a:uFill>
                  <a:solidFill>
                    <a:schemeClr val="accent4"/>
                  </a:solidFill>
                </a:uFill>
              </a:defRPr>
            </a:pPr>
            <a:endParaRPr lang="en-GB" sz="1700" dirty="0"/>
          </a:p>
          <a:p>
            <a:pPr marL="285750" indent="-285750">
              <a:buFont typeface="Arial" panose="020B0604020202020204" pitchFamily="34" charset="0"/>
              <a:buChar char="•"/>
              <a:defRPr sz="3300">
                <a:uFill>
                  <a:solidFill>
                    <a:schemeClr val="accent4"/>
                  </a:solidFill>
                </a:uFill>
              </a:defRPr>
            </a:pPr>
            <a:endParaRPr lang="en-GB" sz="1700" dirty="0"/>
          </a:p>
          <a:p>
            <a:pPr>
              <a:buNone/>
            </a:pPr>
            <a:endParaRPr lang="en-GB" dirty="0"/>
          </a:p>
        </p:txBody>
      </p:sp>
    </p:spTree>
    <p:extLst>
      <p:ext uri="{BB962C8B-B14F-4D97-AF65-F5344CB8AC3E}">
        <p14:creationId xmlns:p14="http://schemas.microsoft.com/office/powerpoint/2010/main" val="10017020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54BB18-1FDA-4BFA-A18C-46725E46263D}"/>
              </a:ext>
            </a:extLst>
          </p:cNvPr>
          <p:cNvSpPr>
            <a:spLocks noGrp="1"/>
          </p:cNvSpPr>
          <p:nvPr>
            <p:ph idx="1"/>
          </p:nvPr>
        </p:nvSpPr>
        <p:spPr>
          <a:xfrm>
            <a:off x="17755" y="1458157"/>
            <a:ext cx="9126245" cy="4525963"/>
          </a:xfrm>
        </p:spPr>
        <p:txBody>
          <a:bodyPr>
            <a:normAutofit/>
          </a:bodyPr>
          <a:lstStyle/>
          <a:p>
            <a:pPr marL="0" indent="0" algn="ctr">
              <a:buNone/>
            </a:pPr>
            <a:r>
              <a:rPr lang="en-GB" sz="5000" dirty="0"/>
              <a:t>Less Reactive – More Pro-active</a:t>
            </a:r>
          </a:p>
          <a:p>
            <a:pPr marL="0" indent="0" algn="ctr">
              <a:buNone/>
            </a:pPr>
            <a:endParaRPr lang="en-GB" sz="5000" dirty="0"/>
          </a:p>
          <a:p>
            <a:pPr marL="0" indent="0" algn="ctr">
              <a:buNone/>
            </a:pPr>
            <a:r>
              <a:rPr lang="en-GB" sz="4200" dirty="0"/>
              <a:t>The more pro-active we are the less reactive we need to be…</a:t>
            </a:r>
          </a:p>
        </p:txBody>
      </p:sp>
    </p:spTree>
    <p:extLst>
      <p:ext uri="{BB962C8B-B14F-4D97-AF65-F5344CB8AC3E}">
        <p14:creationId xmlns:p14="http://schemas.microsoft.com/office/powerpoint/2010/main" val="31166168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775FBE2-700D-4EBA-89C5-4EAB8ACFB556}"/>
              </a:ext>
            </a:extLst>
          </p:cNvPr>
          <p:cNvSpPr>
            <a:spLocks noGrp="1"/>
          </p:cNvSpPr>
          <p:nvPr>
            <p:ph idx="1"/>
          </p:nvPr>
        </p:nvSpPr>
        <p:spPr>
          <a:xfrm>
            <a:off x="338137" y="950758"/>
            <a:ext cx="8467725" cy="3803372"/>
          </a:xfrm>
        </p:spPr>
        <p:txBody>
          <a:bodyPr vert="horz">
            <a:normAutofit/>
          </a:bodyPr>
          <a:lstStyle/>
          <a:p>
            <a:pPr>
              <a:buNone/>
            </a:pPr>
            <a:endParaRPr lang="en-GB" sz="3500" dirty="0"/>
          </a:p>
          <a:p>
            <a:pPr>
              <a:buNone/>
            </a:pPr>
            <a:endParaRPr lang="en-GB" sz="3500" dirty="0"/>
          </a:p>
          <a:p>
            <a:pPr algn="ctr">
              <a:buSzTx/>
              <a:buNone/>
              <a:defRPr sz="3300">
                <a:uFill>
                  <a:solidFill>
                    <a:schemeClr val="accent4"/>
                  </a:solidFill>
                </a:uFill>
              </a:defRPr>
            </a:pPr>
            <a:r>
              <a:rPr lang="en-GB" sz="3500" dirty="0"/>
              <a:t>"When a person is drowning that is not the best time to teach them how to swim."</a:t>
            </a:r>
          </a:p>
          <a:p>
            <a:pPr algn="ctr">
              <a:buSzTx/>
              <a:buNone/>
              <a:defRPr sz="3300">
                <a:uFill>
                  <a:solidFill>
                    <a:schemeClr val="accent4"/>
                  </a:solidFill>
                </a:uFill>
              </a:defRPr>
            </a:pPr>
            <a:r>
              <a:rPr lang="en-GB" sz="3500" dirty="0"/>
              <a:t>(David Pitonyak)</a:t>
            </a:r>
          </a:p>
          <a:p>
            <a:pPr>
              <a:buNone/>
            </a:pPr>
            <a:endParaRPr lang="en-GB" sz="3500" dirty="0"/>
          </a:p>
        </p:txBody>
      </p:sp>
    </p:spTree>
    <p:extLst>
      <p:ext uri="{BB962C8B-B14F-4D97-AF65-F5344CB8AC3E}">
        <p14:creationId xmlns:p14="http://schemas.microsoft.com/office/powerpoint/2010/main" val="29862331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1389"/>
            <a:ext cx="8229600" cy="1143000"/>
          </a:xfrm>
        </p:spPr>
        <p:txBody>
          <a:bodyPr>
            <a:normAutofit/>
          </a:bodyPr>
          <a:lstStyle/>
          <a:p>
            <a:r>
              <a:rPr lang="en-GB" sz="4200" dirty="0">
                <a:solidFill>
                  <a:schemeClr val="bg1"/>
                </a:solidFill>
                <a:effectLst/>
              </a:rPr>
              <a:t>Evidence Based Learning Strategies</a:t>
            </a:r>
          </a:p>
        </p:txBody>
      </p:sp>
      <p:sp>
        <p:nvSpPr>
          <p:cNvPr id="3" name="Content Placeholder 2"/>
          <p:cNvSpPr>
            <a:spLocks noGrp="1"/>
          </p:cNvSpPr>
          <p:nvPr>
            <p:ph idx="1"/>
          </p:nvPr>
        </p:nvSpPr>
        <p:spPr>
          <a:xfrm>
            <a:off x="457200" y="1166018"/>
            <a:ext cx="8280920" cy="4525963"/>
          </a:xfrm>
        </p:spPr>
        <p:txBody>
          <a:bodyPr>
            <a:normAutofit/>
          </a:bodyPr>
          <a:lstStyle/>
          <a:p>
            <a:pPr>
              <a:buSzPct val="74000"/>
            </a:pPr>
            <a:r>
              <a:rPr lang="en-GB" dirty="0"/>
              <a:t>Spaced Practice</a:t>
            </a:r>
          </a:p>
          <a:p>
            <a:pPr>
              <a:buSzPct val="74000"/>
            </a:pPr>
            <a:r>
              <a:rPr lang="en-GB" dirty="0"/>
              <a:t>Retrieval Practice</a:t>
            </a:r>
          </a:p>
          <a:p>
            <a:pPr>
              <a:buSzPct val="74000"/>
            </a:pPr>
            <a:r>
              <a:rPr lang="en-GB" dirty="0"/>
              <a:t>Elaboration</a:t>
            </a:r>
          </a:p>
          <a:p>
            <a:pPr>
              <a:buSzPct val="74000"/>
            </a:pPr>
            <a:r>
              <a:rPr lang="en-GB" dirty="0"/>
              <a:t>Interleaving</a:t>
            </a:r>
          </a:p>
          <a:p>
            <a:pPr>
              <a:buSzPct val="74000"/>
            </a:pPr>
            <a:r>
              <a:rPr lang="en-GB" dirty="0"/>
              <a:t>Concrete Examples </a:t>
            </a:r>
          </a:p>
          <a:p>
            <a:pPr>
              <a:buSzPct val="74000"/>
            </a:pPr>
            <a:r>
              <a:rPr lang="en-GB" dirty="0"/>
              <a:t>Dual Coding</a:t>
            </a:r>
          </a:p>
          <a:p>
            <a:pPr marL="0" indent="0">
              <a:buNone/>
            </a:pPr>
            <a:endParaRPr lang="en-GB" sz="1600" dirty="0"/>
          </a:p>
          <a:p>
            <a:pPr marL="0" indent="0" algn="r">
              <a:buNone/>
            </a:pPr>
            <a:r>
              <a:rPr lang="en-GB" sz="2800" dirty="0"/>
              <a:t>The Learning Scientists - </a:t>
            </a:r>
            <a:r>
              <a:rPr lang="en-GB" sz="2800" dirty="0">
                <a:hlinkClick r:id="rId2"/>
              </a:rPr>
              <a:t>www.learningscientists.org</a:t>
            </a:r>
            <a:r>
              <a:rPr lang="en-GB" sz="2800" dirty="0"/>
              <a:t> </a:t>
            </a:r>
          </a:p>
        </p:txBody>
      </p:sp>
    </p:spTree>
    <p:extLst>
      <p:ext uri="{BB962C8B-B14F-4D97-AF65-F5344CB8AC3E}">
        <p14:creationId xmlns:p14="http://schemas.microsoft.com/office/powerpoint/2010/main" val="2784724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902693" y="1243345"/>
            <a:ext cx="3453414" cy="1686286"/>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a:ln w="9525">
                <a:solidFill>
                  <a:schemeClr val="tx1"/>
                </a:solidFill>
              </a:ln>
              <a:solidFill>
                <a:schemeClr val="bg1"/>
              </a:solidFill>
            </a:endParaRPr>
          </a:p>
        </p:txBody>
      </p:sp>
      <p:sp>
        <p:nvSpPr>
          <p:cNvPr id="2" name="Title 1">
            <a:extLst>
              <a:ext uri="{FF2B5EF4-FFF2-40B4-BE49-F238E27FC236}">
                <a16:creationId xmlns:a16="http://schemas.microsoft.com/office/drawing/2014/main" id="{37D8900B-FD35-4E31-A228-D058BF74E143}"/>
              </a:ext>
            </a:extLst>
          </p:cNvPr>
          <p:cNvSpPr>
            <a:spLocks noGrp="1"/>
          </p:cNvSpPr>
          <p:nvPr>
            <p:ph type="title"/>
          </p:nvPr>
        </p:nvSpPr>
        <p:spPr>
          <a:xfrm>
            <a:off x="457200" y="-222512"/>
            <a:ext cx="8229600" cy="1143000"/>
          </a:xfrm>
        </p:spPr>
        <p:txBody>
          <a:bodyPr>
            <a:normAutofit/>
          </a:bodyPr>
          <a:lstStyle/>
          <a:p>
            <a:r>
              <a:rPr lang="en-GB" sz="3200" dirty="0">
                <a:solidFill>
                  <a:schemeClr val="bg1"/>
                </a:solidFill>
              </a:rPr>
              <a:t>Using as a Guide – Not a Checklist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825623"/>
            <a:ext cx="3647018" cy="5157927"/>
          </a:xfrm>
          <a:prstGeom prst="rect">
            <a:avLst/>
          </a:prstGeom>
        </p:spPr>
      </p:pic>
      <p:sp>
        <p:nvSpPr>
          <p:cNvPr id="5" name="Rectangle 4"/>
          <p:cNvSpPr/>
          <p:nvPr/>
        </p:nvSpPr>
        <p:spPr>
          <a:xfrm>
            <a:off x="4961441" y="1833823"/>
            <a:ext cx="3198311" cy="369332"/>
          </a:xfrm>
          <a:prstGeom prst="rect">
            <a:avLst/>
          </a:prstGeom>
        </p:spPr>
        <p:txBody>
          <a:bodyPr wrap="none">
            <a:spAutoFit/>
          </a:bodyPr>
          <a:lstStyle/>
          <a:p>
            <a:r>
              <a:rPr lang="en-GB" dirty="0"/>
              <a:t>https://youtu.be/ZO8abw3DHxs</a:t>
            </a:r>
          </a:p>
        </p:txBody>
      </p:sp>
      <p:sp>
        <p:nvSpPr>
          <p:cNvPr id="6" name="Rectangle 5"/>
          <p:cNvSpPr/>
          <p:nvPr/>
        </p:nvSpPr>
        <p:spPr>
          <a:xfrm>
            <a:off x="4961441" y="2386406"/>
            <a:ext cx="3227615" cy="369332"/>
          </a:xfrm>
          <a:prstGeom prst="rect">
            <a:avLst/>
          </a:prstGeom>
        </p:spPr>
        <p:txBody>
          <a:bodyPr wrap="none">
            <a:spAutoFit/>
          </a:bodyPr>
          <a:lstStyle/>
          <a:p>
            <a:r>
              <a:rPr lang="en-GB" dirty="0"/>
              <a:t>https://youtu.be/Pjrqc6UMDKM</a:t>
            </a:r>
          </a:p>
        </p:txBody>
      </p:sp>
      <p:sp>
        <p:nvSpPr>
          <p:cNvPr id="7" name="TextBox 6"/>
          <p:cNvSpPr txBox="1"/>
          <p:nvPr/>
        </p:nvSpPr>
        <p:spPr>
          <a:xfrm>
            <a:off x="4961441" y="1281240"/>
            <a:ext cx="3951740" cy="369332"/>
          </a:xfrm>
          <a:prstGeom prst="rect">
            <a:avLst/>
          </a:prstGeom>
          <a:noFill/>
        </p:spPr>
        <p:txBody>
          <a:bodyPr wrap="square" rtlCol="0">
            <a:spAutoFit/>
          </a:bodyPr>
          <a:lstStyle/>
          <a:p>
            <a:r>
              <a:rPr lang="en-GB" dirty="0"/>
              <a:t>Two short films…</a:t>
            </a:r>
          </a:p>
        </p:txBody>
      </p:sp>
      <p:sp>
        <p:nvSpPr>
          <p:cNvPr id="9" name="Rectangle 8"/>
          <p:cNvSpPr/>
          <p:nvPr/>
        </p:nvSpPr>
        <p:spPr>
          <a:xfrm>
            <a:off x="4503196" y="5001447"/>
            <a:ext cx="4114800" cy="646331"/>
          </a:xfrm>
          <a:prstGeom prst="rect">
            <a:avLst/>
          </a:prstGeom>
        </p:spPr>
        <p:txBody>
          <a:bodyPr wrap="square">
            <a:spAutoFit/>
          </a:bodyPr>
          <a:lstStyle/>
          <a:p>
            <a:r>
              <a:rPr lang="en-GB" dirty="0"/>
              <a:t>https://lovetoteach87.com/2019/11/24/retrieval-practice-the-myths-versus-reality/</a:t>
            </a:r>
          </a:p>
        </p:txBody>
      </p:sp>
      <p:sp>
        <p:nvSpPr>
          <p:cNvPr id="10" name="Rectangle 9"/>
          <p:cNvSpPr/>
          <p:nvPr/>
        </p:nvSpPr>
        <p:spPr>
          <a:xfrm>
            <a:off x="4464359" y="3722388"/>
            <a:ext cx="4330081" cy="523220"/>
          </a:xfrm>
          <a:prstGeom prst="rect">
            <a:avLst/>
          </a:prstGeom>
        </p:spPr>
        <p:txBody>
          <a:bodyPr wrap="square">
            <a:spAutoFit/>
          </a:bodyPr>
          <a:lstStyle/>
          <a:p>
            <a:pPr algn="ctr"/>
            <a:r>
              <a:rPr lang="en-GB" sz="2800" dirty="0"/>
              <a:t>www.retrievalpractice.org</a:t>
            </a:r>
          </a:p>
        </p:txBody>
      </p:sp>
    </p:spTree>
    <p:extLst>
      <p:ext uri="{BB962C8B-B14F-4D97-AF65-F5344CB8AC3E}">
        <p14:creationId xmlns:p14="http://schemas.microsoft.com/office/powerpoint/2010/main" val="2157696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8900B-FD35-4E31-A228-D058BF74E143}"/>
              </a:ext>
            </a:extLst>
          </p:cNvPr>
          <p:cNvSpPr>
            <a:spLocks noGrp="1"/>
          </p:cNvSpPr>
          <p:nvPr>
            <p:ph type="title"/>
          </p:nvPr>
        </p:nvSpPr>
        <p:spPr>
          <a:xfrm>
            <a:off x="457200" y="-222512"/>
            <a:ext cx="8229600" cy="1143000"/>
          </a:xfrm>
        </p:spPr>
        <p:txBody>
          <a:bodyPr>
            <a:normAutofit/>
          </a:bodyPr>
          <a:lstStyle/>
          <a:p>
            <a:r>
              <a:rPr lang="en-GB" sz="3200" dirty="0">
                <a:solidFill>
                  <a:schemeClr val="bg1"/>
                </a:solidFill>
              </a:rPr>
              <a:t>Kate Jones – </a:t>
            </a:r>
            <a:r>
              <a:rPr lang="en-GB" sz="3200" b="0" i="0" dirty="0">
                <a:solidFill>
                  <a:schemeClr val="bg1"/>
                </a:solidFill>
                <a:effectLst/>
                <a:latin typeface="-apple-system"/>
              </a:rPr>
              <a:t>@KateJones_teach </a:t>
            </a:r>
            <a:endParaRPr lang="en-GB" sz="32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4566" y="832468"/>
            <a:ext cx="6614868" cy="4909449"/>
          </a:xfrm>
          <a:prstGeom prst="rect">
            <a:avLst/>
          </a:prstGeom>
        </p:spPr>
      </p:pic>
      <p:sp>
        <p:nvSpPr>
          <p:cNvPr id="6" name="Rectangle 5"/>
          <p:cNvSpPr/>
          <p:nvPr/>
        </p:nvSpPr>
        <p:spPr>
          <a:xfrm>
            <a:off x="65365" y="5741917"/>
            <a:ext cx="9157317" cy="369332"/>
          </a:xfrm>
          <a:prstGeom prst="rect">
            <a:avLst/>
          </a:prstGeom>
        </p:spPr>
        <p:txBody>
          <a:bodyPr wrap="square">
            <a:spAutoFit/>
          </a:bodyPr>
          <a:lstStyle/>
          <a:p>
            <a:r>
              <a:rPr lang="en-GB" dirty="0"/>
              <a:t>https://lovetoteach87.com/2018/01/12/retrieval-practice-challenge-grids-for-the-classroom/</a:t>
            </a:r>
          </a:p>
        </p:txBody>
      </p:sp>
    </p:spTree>
    <p:extLst>
      <p:ext uri="{BB962C8B-B14F-4D97-AF65-F5344CB8AC3E}">
        <p14:creationId xmlns:p14="http://schemas.microsoft.com/office/powerpoint/2010/main" val="24854955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6197" y="717427"/>
            <a:ext cx="8803643" cy="826853"/>
          </a:xfrm>
        </p:spPr>
        <p:txBody>
          <a:bodyPr/>
          <a:lstStyle/>
          <a:p>
            <a:r>
              <a:rPr lang="en-US" b="1" dirty="0"/>
              <a:t>Visual Supports - </a:t>
            </a:r>
            <a:r>
              <a:rPr lang="en-GB" sz="1800" dirty="0">
                <a:hlinkClick r:id="rId3"/>
              </a:rPr>
              <a:t>Downloadable Resources - </a:t>
            </a:r>
            <a:r>
              <a:rPr lang="en-GB" sz="1800" dirty="0" err="1">
                <a:hlinkClick r:id="rId3"/>
              </a:rPr>
              <a:t>Reachout</a:t>
            </a:r>
            <a:r>
              <a:rPr lang="en-GB" sz="1800" dirty="0">
                <a:hlinkClick r:id="rId3"/>
              </a:rPr>
              <a:t> ASC - Lynn McCann</a:t>
            </a:r>
            <a:endParaRPr lang="en-US" sz="1800" dirty="0"/>
          </a:p>
        </p:txBody>
      </p:sp>
      <p:pic>
        <p:nvPicPr>
          <p:cNvPr id="3" name="Picture 2" descr="Screen Shot 2020-05-07 at 15.50.3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46" y="2108259"/>
            <a:ext cx="2859442" cy="3716866"/>
          </a:xfrm>
          <a:prstGeom prst="rect">
            <a:avLst/>
          </a:prstGeom>
        </p:spPr>
      </p:pic>
      <p:pic>
        <p:nvPicPr>
          <p:cNvPr id="4" name="Picture 3" descr="Screen Shot 2020-05-07 at 15.49.55.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9137" y="1868122"/>
            <a:ext cx="2880966" cy="3957003"/>
          </a:xfrm>
          <a:prstGeom prst="rect">
            <a:avLst/>
          </a:prstGeom>
        </p:spPr>
      </p:pic>
      <p:pic>
        <p:nvPicPr>
          <p:cNvPr id="5" name="Picture 4" descr="Screen Shot 2020-05-07 at 15.49.2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3601" y="2016623"/>
            <a:ext cx="3124200" cy="3808502"/>
          </a:xfrm>
          <a:prstGeom prst="rect">
            <a:avLst/>
          </a:prstGeom>
        </p:spPr>
      </p:pic>
      <p:pic>
        <p:nvPicPr>
          <p:cNvPr id="6" name="Picture 5">
            <a:extLst>
              <a:ext uri="{FF2B5EF4-FFF2-40B4-BE49-F238E27FC236}">
                <a16:creationId xmlns:a16="http://schemas.microsoft.com/office/drawing/2014/main" id="{D932FA4B-A932-4A56-9B80-81C3515C2B2B}"/>
              </a:ext>
            </a:extLst>
          </p:cNvPr>
          <p:cNvPicPr>
            <a:picLocks noChangeAspect="1"/>
          </p:cNvPicPr>
          <p:nvPr/>
        </p:nvPicPr>
        <p:blipFill>
          <a:blip r:embed="rId7"/>
          <a:stretch>
            <a:fillRect/>
          </a:stretch>
        </p:blipFill>
        <p:spPr>
          <a:xfrm>
            <a:off x="4935907" y="6106710"/>
            <a:ext cx="3206774" cy="847417"/>
          </a:xfrm>
          <a:prstGeom prst="rect">
            <a:avLst/>
          </a:prstGeom>
        </p:spPr>
      </p:pic>
    </p:spTree>
    <p:extLst>
      <p:ext uri="{BB962C8B-B14F-4D97-AF65-F5344CB8AC3E}">
        <p14:creationId xmlns:p14="http://schemas.microsoft.com/office/powerpoint/2010/main" val="15820877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5"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9821" y="884238"/>
            <a:ext cx="3982641" cy="5089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bwMode="auto">
          <a:xfrm>
            <a:off x="395536" y="535120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404040"/>
                </a:solidFill>
                <a:latin typeface="Gotham Light"/>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rgbClr val="404040"/>
                </a:solidFill>
                <a:latin typeface="Gotham Light"/>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rgbClr val="404040"/>
                </a:solidFill>
                <a:latin typeface="Gotham Light"/>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rgbClr val="404040"/>
                </a:solidFill>
                <a:latin typeface="Gotham Light"/>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rgbClr val="404040"/>
                </a:solidFill>
                <a:latin typeface="Gotham Light"/>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9pPr>
          </a:lstStyle>
          <a:p>
            <a:pPr algn="ctr" eaLnBrk="1" hangingPunct="1">
              <a:spcBef>
                <a:spcPct val="0"/>
              </a:spcBef>
              <a:buFontTx/>
              <a:buNone/>
            </a:pPr>
            <a:br>
              <a:rPr lang="en-GB" altLang="en-US" sz="1200" dirty="0">
                <a:solidFill>
                  <a:srgbClr val="898989"/>
                </a:solidFill>
                <a:latin typeface="Kidprint" panose="03010101010101010101" pitchFamily="66" charset="0"/>
              </a:rPr>
            </a:br>
            <a:r>
              <a:rPr lang="en-GB" altLang="en-US" sz="1000" dirty="0">
                <a:solidFill>
                  <a:schemeClr val="tx1"/>
                </a:solidFill>
                <a:latin typeface="Arial" panose="020B0604020202020204" pitchFamily="34" charset="0"/>
              </a:rPr>
              <a:t>© Liz Elks and Henrietta McLachlan 2015</a:t>
            </a:r>
          </a:p>
          <a:p>
            <a:pPr algn="ctr" eaLnBrk="1" hangingPunct="1">
              <a:spcBef>
                <a:spcPct val="0"/>
              </a:spcBef>
              <a:buFontTx/>
              <a:buNone/>
            </a:pPr>
            <a:endParaRPr lang="en-GB" altLang="en-US" sz="1400" dirty="0">
              <a:solidFill>
                <a:srgbClr val="898989"/>
              </a:solidFill>
              <a:latin typeface="Century Gothic" panose="020B0502020202020204" pitchFamily="34" charset="0"/>
            </a:endParaRPr>
          </a:p>
        </p:txBody>
      </p:sp>
    </p:spTree>
    <p:extLst>
      <p:ext uri="{BB962C8B-B14F-4D97-AF65-F5344CB8AC3E}">
        <p14:creationId xmlns:p14="http://schemas.microsoft.com/office/powerpoint/2010/main" val="33036308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05E698-616F-E9A1-2D69-EDD15DBC0CF6}"/>
              </a:ext>
            </a:extLst>
          </p:cNvPr>
          <p:cNvPicPr>
            <a:picLocks noChangeAspect="1"/>
          </p:cNvPicPr>
          <p:nvPr/>
        </p:nvPicPr>
        <p:blipFill>
          <a:blip r:embed="rId2"/>
          <a:stretch>
            <a:fillRect/>
          </a:stretch>
        </p:blipFill>
        <p:spPr>
          <a:xfrm>
            <a:off x="2621279" y="52387"/>
            <a:ext cx="4231767" cy="5976739"/>
          </a:xfrm>
          <a:prstGeom prst="rect">
            <a:avLst/>
          </a:prstGeom>
        </p:spPr>
      </p:pic>
    </p:spTree>
    <p:extLst>
      <p:ext uri="{BB962C8B-B14F-4D97-AF65-F5344CB8AC3E}">
        <p14:creationId xmlns:p14="http://schemas.microsoft.com/office/powerpoint/2010/main" val="708728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023767-F4E2-3A4B-92F8-7920715B061D}"/>
              </a:ext>
            </a:extLst>
          </p:cNvPr>
          <p:cNvPicPr>
            <a:picLocks noChangeAspect="1"/>
          </p:cNvPicPr>
          <p:nvPr/>
        </p:nvPicPr>
        <p:blipFill>
          <a:blip r:embed="rId2"/>
          <a:stretch>
            <a:fillRect/>
          </a:stretch>
        </p:blipFill>
        <p:spPr>
          <a:xfrm>
            <a:off x="0" y="0"/>
            <a:ext cx="9144000" cy="2107748"/>
          </a:xfrm>
          <a:prstGeom prst="rect">
            <a:avLst/>
          </a:prstGeom>
        </p:spPr>
      </p:pic>
      <p:sp>
        <p:nvSpPr>
          <p:cNvPr id="7" name="TextBox 6">
            <a:extLst>
              <a:ext uri="{FF2B5EF4-FFF2-40B4-BE49-F238E27FC236}">
                <a16:creationId xmlns:a16="http://schemas.microsoft.com/office/drawing/2014/main" id="{CA2714EA-152B-35B8-E274-C07F03D12BCC}"/>
              </a:ext>
            </a:extLst>
          </p:cNvPr>
          <p:cNvSpPr txBox="1"/>
          <p:nvPr/>
        </p:nvSpPr>
        <p:spPr>
          <a:xfrm>
            <a:off x="85344" y="2571971"/>
            <a:ext cx="9058656" cy="3170099"/>
          </a:xfrm>
          <a:prstGeom prst="rect">
            <a:avLst/>
          </a:prstGeom>
          <a:noFill/>
        </p:spPr>
        <p:txBody>
          <a:bodyPr wrap="square">
            <a:spAutoFit/>
          </a:bodyPr>
          <a:lstStyle/>
          <a:p>
            <a:r>
              <a:rPr lang="en-GB" sz="2000" dirty="0"/>
              <a:t>TAs should supplement – not replace – the teacher. This means that pupils who </a:t>
            </a:r>
          </a:p>
          <a:p>
            <a:r>
              <a:rPr lang="en-GB" sz="2000" dirty="0"/>
              <a:t>struggle most should spend at least as much time with the teacher as other pupils, if </a:t>
            </a:r>
          </a:p>
          <a:p>
            <a:r>
              <a:rPr lang="en-GB" sz="2000" dirty="0"/>
              <a:t>not more:</a:t>
            </a:r>
          </a:p>
          <a:p>
            <a:endParaRPr lang="en-GB" sz="2000" dirty="0"/>
          </a:p>
          <a:p>
            <a:pPr marL="285750" indent="-285750">
              <a:buFont typeface="Arial" panose="020B0604020202020204" pitchFamily="34" charset="0"/>
              <a:buChar char="•"/>
            </a:pPr>
            <a:r>
              <a:rPr lang="en-GB" sz="2000" dirty="0"/>
              <a:t>Ensure working relationships between teachers and TAs meet all pupils’ needs, with the teacher retaining responsibility for all pupils</a:t>
            </a:r>
          </a:p>
          <a:p>
            <a:pPr marL="285750" indent="-285750">
              <a:buFont typeface="Arial" panose="020B0604020202020204" pitchFamily="34" charset="0"/>
              <a:buChar char="•"/>
            </a:pPr>
            <a:r>
              <a:rPr lang="en-GB" sz="2000" dirty="0"/>
              <a:t>Equip TAs with a range of scaffolding strategies appropriate to the age, subject, and specific individual needs of pupils they work with</a:t>
            </a:r>
          </a:p>
          <a:p>
            <a:pPr marL="285750" indent="-285750">
              <a:buFont typeface="Arial" panose="020B0604020202020204" pitchFamily="34" charset="0"/>
              <a:buChar char="•"/>
            </a:pPr>
            <a:r>
              <a:rPr lang="en-GB" sz="2000" dirty="0"/>
              <a:t>Support teachers and TAs to identify practices which inhibit pupil learning and engage in effective alternatives.</a:t>
            </a:r>
          </a:p>
        </p:txBody>
      </p:sp>
    </p:spTree>
    <p:extLst>
      <p:ext uri="{BB962C8B-B14F-4D97-AF65-F5344CB8AC3E}">
        <p14:creationId xmlns:p14="http://schemas.microsoft.com/office/powerpoint/2010/main" val="20113328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E32621-2B90-282B-E087-E71EB48D8CF6}"/>
              </a:ext>
            </a:extLst>
          </p:cNvPr>
          <p:cNvPicPr>
            <a:picLocks noChangeAspect="1"/>
          </p:cNvPicPr>
          <p:nvPr/>
        </p:nvPicPr>
        <p:blipFill>
          <a:blip r:embed="rId2"/>
          <a:stretch>
            <a:fillRect/>
          </a:stretch>
        </p:blipFill>
        <p:spPr>
          <a:xfrm>
            <a:off x="0" y="0"/>
            <a:ext cx="9144000" cy="2088636"/>
          </a:xfrm>
          <a:prstGeom prst="rect">
            <a:avLst/>
          </a:prstGeom>
        </p:spPr>
      </p:pic>
      <p:sp>
        <p:nvSpPr>
          <p:cNvPr id="6" name="TextBox 5">
            <a:extLst>
              <a:ext uri="{FF2B5EF4-FFF2-40B4-BE49-F238E27FC236}">
                <a16:creationId xmlns:a16="http://schemas.microsoft.com/office/drawing/2014/main" id="{2A03E00C-E2F2-F86A-FDEE-C0F3FA0BC3EF}"/>
              </a:ext>
            </a:extLst>
          </p:cNvPr>
          <p:cNvSpPr txBox="1"/>
          <p:nvPr/>
        </p:nvSpPr>
        <p:spPr>
          <a:xfrm>
            <a:off x="256032" y="2571971"/>
            <a:ext cx="9058656" cy="3170099"/>
          </a:xfrm>
          <a:prstGeom prst="rect">
            <a:avLst/>
          </a:prstGeom>
          <a:noFill/>
        </p:spPr>
        <p:txBody>
          <a:bodyPr wrap="square">
            <a:spAutoFit/>
          </a:bodyPr>
          <a:lstStyle/>
          <a:p>
            <a:r>
              <a:rPr lang="en-GB" sz="2000" dirty="0"/>
              <a:t>Leaders should ensure TAs are prepared to engage in scaffolding practices that support pupils’ learning and ability to learn independently. Supporting pupil independence should be a key consideration of TA deployment </a:t>
            </a:r>
          </a:p>
          <a:p>
            <a:endParaRPr lang="en-GB" sz="2000" dirty="0"/>
          </a:p>
          <a:p>
            <a:pPr marL="342900" indent="-342900">
              <a:buFont typeface="Arial" panose="020B0604020202020204" pitchFamily="34" charset="0"/>
              <a:buChar char="•"/>
            </a:pPr>
            <a:r>
              <a:rPr lang="en-GB" sz="2000" dirty="0"/>
              <a:t>Equip TAs with a range of scaffolding strategies appropriate to the age, subject, and specific individual needs of pupils they work with </a:t>
            </a:r>
          </a:p>
          <a:p>
            <a:pPr marL="342900" indent="-342900">
              <a:buFont typeface="Arial" panose="020B0604020202020204" pitchFamily="34" charset="0"/>
              <a:buChar char="•"/>
            </a:pPr>
            <a:r>
              <a:rPr lang="en-GB" sz="2000" dirty="0"/>
              <a:t>Remove scaffolds over time to promote independent learning, with teachers supporting TAs to make those judgements </a:t>
            </a:r>
          </a:p>
          <a:p>
            <a:pPr marL="342900" indent="-342900">
              <a:buFont typeface="Arial" panose="020B0604020202020204" pitchFamily="34" charset="0"/>
              <a:buChar char="•"/>
            </a:pPr>
            <a:r>
              <a:rPr lang="en-GB" sz="2000" dirty="0"/>
              <a:t>Ensure pupils have the opportunity to attempt tasks independently before intervening appropriately when they can’t proceed.</a:t>
            </a:r>
          </a:p>
        </p:txBody>
      </p:sp>
    </p:spTree>
    <p:extLst>
      <p:ext uri="{BB962C8B-B14F-4D97-AF65-F5344CB8AC3E}">
        <p14:creationId xmlns:p14="http://schemas.microsoft.com/office/powerpoint/2010/main" val="345463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631548D-F379-41B3-948E-104953D9C716}"/>
              </a:ext>
            </a:extLst>
          </p:cNvPr>
          <p:cNvPicPr>
            <a:picLocks noChangeAspect="1"/>
          </p:cNvPicPr>
          <p:nvPr/>
        </p:nvPicPr>
        <p:blipFill>
          <a:blip r:embed="rId2"/>
          <a:stretch>
            <a:fillRect/>
          </a:stretch>
        </p:blipFill>
        <p:spPr>
          <a:xfrm>
            <a:off x="701311" y="914400"/>
            <a:ext cx="5575691" cy="5029200"/>
          </a:xfrm>
          <a:prstGeom prst="rect">
            <a:avLst/>
          </a:prstGeom>
        </p:spPr>
      </p:pic>
      <p:pic>
        <p:nvPicPr>
          <p:cNvPr id="3" name="Picture 2">
            <a:extLst>
              <a:ext uri="{FF2B5EF4-FFF2-40B4-BE49-F238E27FC236}">
                <a16:creationId xmlns:a16="http://schemas.microsoft.com/office/drawing/2014/main" id="{5EE995BC-E1CD-4484-8CAB-A357406AF547}"/>
              </a:ext>
            </a:extLst>
          </p:cNvPr>
          <p:cNvPicPr>
            <a:picLocks noChangeAspect="1"/>
          </p:cNvPicPr>
          <p:nvPr/>
        </p:nvPicPr>
        <p:blipFill>
          <a:blip r:embed="rId3"/>
          <a:stretch>
            <a:fillRect/>
          </a:stretch>
        </p:blipFill>
        <p:spPr>
          <a:xfrm>
            <a:off x="7370940" y="914400"/>
            <a:ext cx="1553012" cy="2365903"/>
          </a:xfrm>
          <a:prstGeom prst="rect">
            <a:avLst/>
          </a:prstGeom>
        </p:spPr>
      </p:pic>
      <p:sp>
        <p:nvSpPr>
          <p:cNvPr id="6" name="TextBox 5">
            <a:extLst>
              <a:ext uri="{FF2B5EF4-FFF2-40B4-BE49-F238E27FC236}">
                <a16:creationId xmlns:a16="http://schemas.microsoft.com/office/drawing/2014/main" id="{D4DB9899-4F51-48C8-A55F-4E3A0755D9DB}"/>
              </a:ext>
            </a:extLst>
          </p:cNvPr>
          <p:cNvSpPr txBox="1"/>
          <p:nvPr/>
        </p:nvSpPr>
        <p:spPr>
          <a:xfrm>
            <a:off x="6741005" y="3429000"/>
            <a:ext cx="2231742" cy="1384995"/>
          </a:xfrm>
          <a:prstGeom prst="rect">
            <a:avLst/>
          </a:prstGeom>
          <a:noFill/>
        </p:spPr>
        <p:txBody>
          <a:bodyPr wrap="square" rtlCol="0">
            <a:spAutoFit/>
          </a:bodyPr>
          <a:lstStyle/>
          <a:p>
            <a:pPr algn="r"/>
            <a:r>
              <a:rPr lang="en-GB" sz="1400" i="1" dirty="0"/>
              <a:t>‘The Reflective Journey: A Practitioner’s Guide to the Low Arousal Approach’ </a:t>
            </a:r>
            <a:r>
              <a:rPr lang="en-GB" sz="1400" dirty="0"/>
              <a:t>is available from www.studio3.org/product-page</a:t>
            </a:r>
          </a:p>
        </p:txBody>
      </p:sp>
    </p:spTree>
    <p:extLst>
      <p:ext uri="{BB962C8B-B14F-4D97-AF65-F5344CB8AC3E}">
        <p14:creationId xmlns:p14="http://schemas.microsoft.com/office/powerpoint/2010/main" val="19162470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39EE24-83C4-BFD2-E9F4-464CA3F63E07}"/>
              </a:ext>
            </a:extLst>
          </p:cNvPr>
          <p:cNvPicPr>
            <a:picLocks noChangeAspect="1"/>
          </p:cNvPicPr>
          <p:nvPr/>
        </p:nvPicPr>
        <p:blipFill>
          <a:blip r:embed="rId2"/>
          <a:stretch>
            <a:fillRect/>
          </a:stretch>
        </p:blipFill>
        <p:spPr>
          <a:xfrm>
            <a:off x="0" y="0"/>
            <a:ext cx="9144000" cy="2151529"/>
          </a:xfrm>
          <a:prstGeom prst="rect">
            <a:avLst/>
          </a:prstGeom>
        </p:spPr>
      </p:pic>
      <p:sp>
        <p:nvSpPr>
          <p:cNvPr id="6" name="TextBox 5">
            <a:extLst>
              <a:ext uri="{FF2B5EF4-FFF2-40B4-BE49-F238E27FC236}">
                <a16:creationId xmlns:a16="http://schemas.microsoft.com/office/drawing/2014/main" id="{D4457954-3375-90B6-7514-BF49769AA91D}"/>
              </a:ext>
            </a:extLst>
          </p:cNvPr>
          <p:cNvSpPr txBox="1"/>
          <p:nvPr/>
        </p:nvSpPr>
        <p:spPr>
          <a:xfrm>
            <a:off x="256032" y="2571971"/>
            <a:ext cx="8741664" cy="3170099"/>
          </a:xfrm>
          <a:prstGeom prst="rect">
            <a:avLst/>
          </a:prstGeom>
          <a:noFill/>
        </p:spPr>
        <p:txBody>
          <a:bodyPr wrap="square">
            <a:spAutoFit/>
          </a:bodyPr>
          <a:lstStyle/>
          <a:p>
            <a:r>
              <a:rPr lang="en-GB" sz="2000" dirty="0"/>
              <a:t>The evidence shows that TAs can support pupils effectively through structured interventions. However, these need to be carefully considered, monitored, and linked to the classroom to ensure positive outcomes for pupil </a:t>
            </a:r>
          </a:p>
          <a:p>
            <a:endParaRPr lang="en-GB" sz="2000" dirty="0"/>
          </a:p>
          <a:p>
            <a:pPr marL="342900" indent="-342900">
              <a:buFont typeface="Arial" panose="020B0604020202020204" pitchFamily="34" charset="0"/>
              <a:buChar char="•"/>
            </a:pPr>
            <a:r>
              <a:rPr lang="en-GB" sz="2000" dirty="0"/>
              <a:t>Reflect on the purpose of interventions and engage with the evidence base before deploying TAs to deliver structured interventions </a:t>
            </a:r>
          </a:p>
          <a:p>
            <a:pPr marL="342900" indent="-342900">
              <a:buFont typeface="Arial" panose="020B0604020202020204" pitchFamily="34" charset="0"/>
              <a:buChar char="•"/>
            </a:pPr>
            <a:r>
              <a:rPr lang="en-GB" sz="2000" dirty="0"/>
              <a:t>Monitor progress to be sure the benefit of the intervention outweighs time away from the classroom </a:t>
            </a:r>
          </a:p>
          <a:p>
            <a:pPr marL="342900" indent="-342900">
              <a:buFont typeface="Arial" panose="020B0604020202020204" pitchFamily="34" charset="0"/>
              <a:buChar char="•"/>
            </a:pPr>
            <a:r>
              <a:rPr lang="en-GB" sz="2000" dirty="0"/>
              <a:t>Support teachers and TAs to engage in bridging practices that connect learning between interventions and the classroom.</a:t>
            </a:r>
          </a:p>
        </p:txBody>
      </p:sp>
    </p:spTree>
    <p:extLst>
      <p:ext uri="{BB962C8B-B14F-4D97-AF65-F5344CB8AC3E}">
        <p14:creationId xmlns:p14="http://schemas.microsoft.com/office/powerpoint/2010/main" val="4561830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F908D5-629C-D3AF-37BB-62FA68D5EB78}"/>
              </a:ext>
            </a:extLst>
          </p:cNvPr>
          <p:cNvPicPr>
            <a:picLocks noChangeAspect="1"/>
          </p:cNvPicPr>
          <p:nvPr/>
        </p:nvPicPr>
        <p:blipFill>
          <a:blip r:embed="rId2"/>
          <a:stretch>
            <a:fillRect/>
          </a:stretch>
        </p:blipFill>
        <p:spPr>
          <a:xfrm>
            <a:off x="0" y="0"/>
            <a:ext cx="9144000" cy="2058175"/>
          </a:xfrm>
          <a:prstGeom prst="rect">
            <a:avLst/>
          </a:prstGeom>
        </p:spPr>
      </p:pic>
      <p:sp>
        <p:nvSpPr>
          <p:cNvPr id="4" name="TextBox 3">
            <a:extLst>
              <a:ext uri="{FF2B5EF4-FFF2-40B4-BE49-F238E27FC236}">
                <a16:creationId xmlns:a16="http://schemas.microsoft.com/office/drawing/2014/main" id="{5FCAF9C9-700F-B7EA-0386-F73923FDE7DE}"/>
              </a:ext>
            </a:extLst>
          </p:cNvPr>
          <p:cNvSpPr txBox="1"/>
          <p:nvPr/>
        </p:nvSpPr>
        <p:spPr>
          <a:xfrm>
            <a:off x="256032" y="2571971"/>
            <a:ext cx="8741664" cy="3170099"/>
          </a:xfrm>
          <a:prstGeom prst="rect">
            <a:avLst/>
          </a:prstGeom>
          <a:noFill/>
        </p:spPr>
        <p:txBody>
          <a:bodyPr wrap="square">
            <a:spAutoFit/>
          </a:bodyPr>
          <a:lstStyle/>
          <a:p>
            <a:r>
              <a:rPr lang="en-GB" sz="2000" dirty="0"/>
              <a:t>School leaders should ensure staff are on the same page about the role of the TA and how they can most effectively support pupils.  Ensuring teachers and TAs are well prepared to work in these roles increases the likelihood that TA deployment can have a positive impact on pupils </a:t>
            </a:r>
          </a:p>
          <a:p>
            <a:endParaRPr lang="en-GB" sz="2000" dirty="0"/>
          </a:p>
          <a:p>
            <a:pPr marL="342900" indent="-342900">
              <a:buFont typeface="Arial" panose="020B0604020202020204" pitchFamily="34" charset="0"/>
              <a:buChar char="•"/>
            </a:pPr>
            <a:r>
              <a:rPr lang="en-GB" sz="2000" dirty="0"/>
              <a:t>Provide clarity on the role of the TA for all in the school </a:t>
            </a:r>
          </a:p>
          <a:p>
            <a:pPr marL="342900" indent="-342900">
              <a:buFont typeface="Arial" panose="020B0604020202020204" pitchFamily="34" charset="0"/>
              <a:buChar char="•"/>
            </a:pPr>
            <a:r>
              <a:rPr lang="en-GB" sz="2000" dirty="0"/>
              <a:t>Enable TAs to be effective in their role and teachers to work effectively with TAs, through effective professional development </a:t>
            </a:r>
          </a:p>
          <a:p>
            <a:pPr marL="342900" indent="-342900">
              <a:buFont typeface="Arial" panose="020B0604020202020204" pitchFamily="34" charset="0"/>
              <a:buChar char="•"/>
            </a:pPr>
            <a:r>
              <a:rPr lang="en-GB" sz="2000" dirty="0"/>
              <a:t>Develop ongoing coordination and communication so that teachers and TAs are prepared for their day-to-day roles.</a:t>
            </a:r>
          </a:p>
        </p:txBody>
      </p:sp>
    </p:spTree>
    <p:extLst>
      <p:ext uri="{BB962C8B-B14F-4D97-AF65-F5344CB8AC3E}">
        <p14:creationId xmlns:p14="http://schemas.microsoft.com/office/powerpoint/2010/main" val="10553192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F0AB55-4CC4-F527-A7C3-D3841A9BE364}"/>
              </a:ext>
            </a:extLst>
          </p:cNvPr>
          <p:cNvPicPr>
            <a:picLocks noChangeAspect="1"/>
          </p:cNvPicPr>
          <p:nvPr/>
        </p:nvPicPr>
        <p:blipFill>
          <a:blip r:embed="rId2"/>
          <a:stretch>
            <a:fillRect/>
          </a:stretch>
        </p:blipFill>
        <p:spPr>
          <a:xfrm>
            <a:off x="0" y="0"/>
            <a:ext cx="9144000" cy="1982739"/>
          </a:xfrm>
          <a:prstGeom prst="rect">
            <a:avLst/>
          </a:prstGeom>
        </p:spPr>
      </p:pic>
      <p:sp>
        <p:nvSpPr>
          <p:cNvPr id="4" name="TextBox 3">
            <a:extLst>
              <a:ext uri="{FF2B5EF4-FFF2-40B4-BE49-F238E27FC236}">
                <a16:creationId xmlns:a16="http://schemas.microsoft.com/office/drawing/2014/main" id="{8F5A4D11-A17F-CDB8-E9E1-649817431307}"/>
              </a:ext>
            </a:extLst>
          </p:cNvPr>
          <p:cNvSpPr txBox="1"/>
          <p:nvPr/>
        </p:nvSpPr>
        <p:spPr>
          <a:xfrm>
            <a:off x="256032" y="2571971"/>
            <a:ext cx="8741664" cy="2862322"/>
          </a:xfrm>
          <a:prstGeom prst="rect">
            <a:avLst/>
          </a:prstGeom>
          <a:noFill/>
        </p:spPr>
        <p:txBody>
          <a:bodyPr wrap="square">
            <a:spAutoFit/>
          </a:bodyPr>
          <a:lstStyle/>
          <a:p>
            <a:r>
              <a:rPr lang="en-GB" sz="2000" dirty="0"/>
              <a:t>Effective TA deployment is complex and dependent on a range of factors. School leaders should focus on implementation as they look to embed effective practices </a:t>
            </a:r>
          </a:p>
          <a:p>
            <a:endParaRPr lang="en-GB" sz="2000" dirty="0"/>
          </a:p>
          <a:p>
            <a:pPr marL="342900" indent="-342900">
              <a:buFont typeface="Arial" panose="020B0604020202020204" pitchFamily="34" charset="0"/>
              <a:buChar char="•"/>
            </a:pPr>
            <a:r>
              <a:rPr lang="en-GB" sz="2000" dirty="0"/>
              <a:t>Ensure TA deployment is informed by both the underpinning evidence and the challenges of putting it into practice </a:t>
            </a:r>
          </a:p>
          <a:p>
            <a:pPr marL="342900" indent="-342900">
              <a:buFont typeface="Arial" panose="020B0604020202020204" pitchFamily="34" charset="0"/>
              <a:buChar char="•"/>
            </a:pPr>
            <a:r>
              <a:rPr lang="en-GB" sz="2000" dirty="0"/>
              <a:t>Engage and align the school community to build a shared understanding of good TA practice </a:t>
            </a:r>
          </a:p>
          <a:p>
            <a:pPr marL="342900" indent="-342900">
              <a:buFont typeface="Arial" panose="020B0604020202020204" pitchFamily="34" charset="0"/>
              <a:buChar char="•"/>
            </a:pPr>
            <a:r>
              <a:rPr lang="en-GB" sz="2000" dirty="0"/>
              <a:t>Be deliberate about deployment decisions, which should be taken in the context of the school and its current priorities.</a:t>
            </a:r>
          </a:p>
        </p:txBody>
      </p:sp>
    </p:spTree>
    <p:extLst>
      <p:ext uri="{BB962C8B-B14F-4D97-AF65-F5344CB8AC3E}">
        <p14:creationId xmlns:p14="http://schemas.microsoft.com/office/powerpoint/2010/main" val="31903476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07ADF-A245-38EB-BA59-A2C895AFD3F0}"/>
              </a:ext>
            </a:extLst>
          </p:cNvPr>
          <p:cNvSpPr>
            <a:spLocks noGrp="1"/>
          </p:cNvSpPr>
          <p:nvPr>
            <p:ph type="title"/>
          </p:nvPr>
        </p:nvSpPr>
        <p:spPr>
          <a:xfrm>
            <a:off x="457200" y="0"/>
            <a:ext cx="8229600" cy="1143000"/>
          </a:xfrm>
        </p:spPr>
        <p:txBody>
          <a:bodyPr>
            <a:normAutofit fontScale="90000"/>
          </a:bodyPr>
          <a:lstStyle/>
          <a:p>
            <a:r>
              <a:rPr lang="en-GB" dirty="0">
                <a:solidFill>
                  <a:schemeClr val="bg1"/>
                </a:solidFill>
              </a:rPr>
              <a:t>New Book - Available for £10 today</a:t>
            </a:r>
            <a:br>
              <a:rPr lang="en-GB" dirty="0">
                <a:solidFill>
                  <a:schemeClr val="bg1"/>
                </a:solidFill>
              </a:rPr>
            </a:br>
            <a:endParaRPr lang="en-GB" dirty="0">
              <a:solidFill>
                <a:schemeClr val="bg1"/>
              </a:solidFill>
            </a:endParaRPr>
          </a:p>
        </p:txBody>
      </p:sp>
      <p:pic>
        <p:nvPicPr>
          <p:cNvPr id="4" name="Picture 3">
            <a:extLst>
              <a:ext uri="{FF2B5EF4-FFF2-40B4-BE49-F238E27FC236}">
                <a16:creationId xmlns:a16="http://schemas.microsoft.com/office/drawing/2014/main" id="{676C283B-47F3-4188-19AD-C69826D41D0D}"/>
              </a:ext>
            </a:extLst>
          </p:cNvPr>
          <p:cNvPicPr>
            <a:picLocks noChangeAspect="1"/>
          </p:cNvPicPr>
          <p:nvPr/>
        </p:nvPicPr>
        <p:blipFill>
          <a:blip r:embed="rId2"/>
          <a:stretch>
            <a:fillRect/>
          </a:stretch>
        </p:blipFill>
        <p:spPr>
          <a:xfrm>
            <a:off x="85060" y="1022310"/>
            <a:ext cx="3348804" cy="4813380"/>
          </a:xfrm>
          <a:prstGeom prst="rect">
            <a:avLst/>
          </a:prstGeom>
        </p:spPr>
      </p:pic>
      <p:graphicFrame>
        <p:nvGraphicFramePr>
          <p:cNvPr id="5" name="Content Placeholder 8">
            <a:extLst>
              <a:ext uri="{FF2B5EF4-FFF2-40B4-BE49-F238E27FC236}">
                <a16:creationId xmlns:a16="http://schemas.microsoft.com/office/drawing/2014/main" id="{DE040E92-38FD-D972-445B-507D4E66218B}"/>
              </a:ext>
            </a:extLst>
          </p:cNvPr>
          <p:cNvGraphicFramePr>
            <a:graphicFrameLocks/>
          </p:cNvGraphicFramePr>
          <p:nvPr/>
        </p:nvGraphicFramePr>
        <p:xfrm>
          <a:off x="3551275" y="875489"/>
          <a:ext cx="5507665" cy="5452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15873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9D352-DFDA-0260-9CCE-3E138F6DA48B}"/>
              </a:ext>
            </a:extLst>
          </p:cNvPr>
          <p:cNvSpPr>
            <a:spLocks noGrp="1"/>
          </p:cNvSpPr>
          <p:nvPr>
            <p:ph type="title"/>
          </p:nvPr>
        </p:nvSpPr>
        <p:spPr>
          <a:xfrm>
            <a:off x="457200" y="-296862"/>
            <a:ext cx="8229600" cy="1243160"/>
          </a:xfrm>
        </p:spPr>
        <p:txBody>
          <a:bodyPr/>
          <a:lstStyle/>
          <a:p>
            <a:r>
              <a:rPr lang="en-GB" dirty="0">
                <a:solidFill>
                  <a:schemeClr val="bg1"/>
                </a:solidFill>
              </a:rPr>
              <a:t>Spot What Is Going Well &amp; Develop</a:t>
            </a:r>
          </a:p>
        </p:txBody>
      </p:sp>
      <p:sp>
        <p:nvSpPr>
          <p:cNvPr id="3" name="Content Placeholder 2">
            <a:extLst>
              <a:ext uri="{FF2B5EF4-FFF2-40B4-BE49-F238E27FC236}">
                <a16:creationId xmlns:a16="http://schemas.microsoft.com/office/drawing/2014/main" id="{487BB73C-C189-C38E-6BF2-E10354586F3B}"/>
              </a:ext>
            </a:extLst>
          </p:cNvPr>
          <p:cNvSpPr>
            <a:spLocks noGrp="1"/>
          </p:cNvSpPr>
          <p:nvPr>
            <p:ph idx="1"/>
          </p:nvPr>
        </p:nvSpPr>
        <p:spPr>
          <a:xfrm>
            <a:off x="244548" y="842630"/>
            <a:ext cx="8665535" cy="5172740"/>
          </a:xfrm>
        </p:spPr>
        <p:txBody>
          <a:bodyPr>
            <a:normAutofit fontScale="92500"/>
          </a:bodyPr>
          <a:lstStyle/>
          <a:p>
            <a:pPr marL="0" indent="0">
              <a:buNone/>
            </a:pPr>
            <a:r>
              <a:rPr lang="en-US" dirty="0">
                <a:solidFill>
                  <a:schemeClr val="tx1"/>
                </a:solidFill>
              </a:rPr>
              <a:t>‘If you were the boss managing a team, and you only ever spoke to them when there was something to criticise, the chances are you’d not have a very motivated team. The same psychology works here…’</a:t>
            </a:r>
          </a:p>
          <a:p>
            <a:pPr marL="0" indent="0">
              <a:buNone/>
            </a:pPr>
            <a:endParaRPr lang="en-US" sz="2700" dirty="0">
              <a:solidFill>
                <a:schemeClr val="tx1"/>
              </a:solidFill>
            </a:endParaRPr>
          </a:p>
          <a:p>
            <a:pPr marL="0" indent="0">
              <a:buNone/>
            </a:pPr>
            <a:r>
              <a:rPr lang="en-US" dirty="0">
                <a:solidFill>
                  <a:schemeClr val="tx1"/>
                </a:solidFill>
              </a:rPr>
              <a:t>‘Tell them what they did right and why! There’s nothing in the word ‘no’ that tells a school what it should be doing instead.’ </a:t>
            </a:r>
          </a:p>
          <a:p>
            <a:pPr marL="0" indent="0">
              <a:buNone/>
            </a:pPr>
            <a:endParaRPr lang="en-US" dirty="0"/>
          </a:p>
          <a:p>
            <a:pPr marL="0" indent="0" algn="r">
              <a:buNone/>
            </a:pPr>
            <a:r>
              <a:rPr lang="en-US" dirty="0">
                <a:solidFill>
                  <a:schemeClr val="tx1"/>
                </a:solidFill>
              </a:rPr>
              <a:t>Championing Your Teen at Secondary School</a:t>
            </a:r>
          </a:p>
          <a:p>
            <a:endParaRPr lang="en-GB" dirty="0"/>
          </a:p>
        </p:txBody>
      </p:sp>
    </p:spTree>
    <p:extLst>
      <p:ext uri="{BB962C8B-B14F-4D97-AF65-F5344CB8AC3E}">
        <p14:creationId xmlns:p14="http://schemas.microsoft.com/office/powerpoint/2010/main" val="36558088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8831-59F8-4686-B264-3B30EE60E505}"/>
              </a:ext>
            </a:extLst>
          </p:cNvPr>
          <p:cNvSpPr>
            <a:spLocks noGrp="1"/>
          </p:cNvSpPr>
          <p:nvPr>
            <p:ph type="title"/>
          </p:nvPr>
        </p:nvSpPr>
        <p:spPr>
          <a:xfrm>
            <a:off x="457200" y="-231389"/>
            <a:ext cx="8229600" cy="1143000"/>
          </a:xfrm>
        </p:spPr>
        <p:txBody>
          <a:bodyPr/>
          <a:lstStyle/>
          <a:p>
            <a:r>
              <a:rPr lang="en-GB" dirty="0">
                <a:solidFill>
                  <a:schemeClr val="bg1"/>
                </a:solidFill>
              </a:rPr>
              <a:t>Links</a:t>
            </a:r>
          </a:p>
        </p:txBody>
      </p:sp>
      <p:sp>
        <p:nvSpPr>
          <p:cNvPr id="3" name="Content Placeholder 2">
            <a:extLst>
              <a:ext uri="{FF2B5EF4-FFF2-40B4-BE49-F238E27FC236}">
                <a16:creationId xmlns:a16="http://schemas.microsoft.com/office/drawing/2014/main" id="{8C72F2D0-A9EF-454E-A460-666B92DFAA3A}"/>
              </a:ext>
            </a:extLst>
          </p:cNvPr>
          <p:cNvSpPr>
            <a:spLocks noGrp="1"/>
          </p:cNvSpPr>
          <p:nvPr>
            <p:ph idx="1"/>
          </p:nvPr>
        </p:nvSpPr>
        <p:spPr>
          <a:xfrm>
            <a:off x="226380" y="1165195"/>
            <a:ext cx="8535880" cy="4809477"/>
          </a:xfrm>
        </p:spPr>
        <p:txBody>
          <a:bodyPr>
            <a:normAutofit/>
          </a:bodyPr>
          <a:lstStyle/>
          <a:p>
            <a:r>
              <a:rPr lang="en-GB" dirty="0"/>
              <a:t>FREE webinars - </a:t>
            </a:r>
            <a:r>
              <a:rPr lang="en-GB" dirty="0">
                <a:hlinkClick r:id="rId2"/>
              </a:rPr>
              <a:t>www.studio3.org/free-webinars</a:t>
            </a:r>
            <a:endParaRPr lang="en-GB" dirty="0"/>
          </a:p>
          <a:p>
            <a:r>
              <a:rPr lang="en-GB" dirty="0"/>
              <a:t>LASER Prog - </a:t>
            </a:r>
            <a:r>
              <a:rPr lang="en-GB" dirty="0">
                <a:hlinkClick r:id="rId3"/>
              </a:rPr>
              <a:t>www.studio3.org/laser-online</a:t>
            </a:r>
            <a:endParaRPr lang="en-GB" dirty="0"/>
          </a:p>
          <a:p>
            <a:r>
              <a:rPr lang="en-GB" dirty="0"/>
              <a:t>Low Arousal Training - </a:t>
            </a:r>
            <a:r>
              <a:rPr lang="en-GB" dirty="0">
                <a:hlinkClick r:id="rId4"/>
              </a:rPr>
              <a:t>www.studio3.org/low-arousal-online</a:t>
            </a:r>
            <a:endParaRPr lang="en-GB" dirty="0"/>
          </a:p>
          <a:p>
            <a:r>
              <a:rPr lang="en-GB" dirty="0"/>
              <a:t>Films - </a:t>
            </a:r>
            <a:r>
              <a:rPr lang="en-GB" dirty="0">
                <a:hlinkClick r:id="rId5"/>
              </a:rPr>
              <a:t>Videos Archives - Gareth D Morewood (gdmorewood.com)</a:t>
            </a:r>
            <a:endParaRPr lang="en-GB" dirty="0"/>
          </a:p>
          <a:p>
            <a:r>
              <a:rPr lang="en-GB" dirty="0" err="1"/>
              <a:t>SENCology</a:t>
            </a:r>
            <a:r>
              <a:rPr lang="en-GB" dirty="0"/>
              <a:t> Blog - </a:t>
            </a:r>
            <a:r>
              <a:rPr lang="en-GB" dirty="0" err="1">
                <a:hlinkClick r:id="rId6"/>
              </a:rPr>
              <a:t>SENCology</a:t>
            </a:r>
            <a:r>
              <a:rPr lang="en-GB" dirty="0">
                <a:hlinkClick r:id="rId6"/>
              </a:rPr>
              <a:t> | Optimus Education Blog (optimus-education.com)</a:t>
            </a:r>
            <a:endParaRPr lang="en-GB" dirty="0"/>
          </a:p>
        </p:txBody>
      </p:sp>
    </p:spTree>
    <p:extLst>
      <p:ext uri="{BB962C8B-B14F-4D97-AF65-F5344CB8AC3E}">
        <p14:creationId xmlns:p14="http://schemas.microsoft.com/office/powerpoint/2010/main" val="29936795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C841F37-48F6-436C-B366-0AA44A961D4D" descr="cid:0C841F37-48F6-436C-B366-0AA44A961D4D"/>
          <p:cNvPicPr/>
          <p:nvPr/>
        </p:nvPicPr>
        <p:blipFill>
          <a:blip r:embed="rId2" r:link="rId3" cstate="print"/>
          <a:srcRect/>
          <a:stretch>
            <a:fillRect/>
          </a:stretch>
        </p:blipFill>
        <p:spPr bwMode="auto">
          <a:xfrm>
            <a:off x="2477097" y="833069"/>
            <a:ext cx="4189806" cy="5162378"/>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4407" y="845254"/>
            <a:ext cx="8295185" cy="5167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Documents and Settings\Gareth\Desktop\PHOTOS 11\11 81 Final\IMG_2365.jpg"/>
          <p:cNvPicPr>
            <a:picLocks noGrp="1" noChangeAspect="1" noChangeArrowheads="1"/>
          </p:cNvPicPr>
          <p:nvPr>
            <p:ph idx="1"/>
          </p:nvPr>
        </p:nvPicPr>
        <p:blipFill>
          <a:blip r:embed="rId2" cstate="print"/>
          <a:srcRect/>
          <a:stretch>
            <a:fillRect/>
          </a:stretch>
        </p:blipFill>
        <p:spPr>
          <a:xfrm>
            <a:off x="1042988" y="981074"/>
            <a:ext cx="7273428" cy="4848413"/>
          </a:xfrm>
        </p:spPr>
      </p:pic>
      <p:sp>
        <p:nvSpPr>
          <p:cNvPr id="3" name="TextBox 2"/>
          <p:cNvSpPr txBox="1"/>
          <p:nvPr/>
        </p:nvSpPr>
        <p:spPr>
          <a:xfrm>
            <a:off x="179512" y="0"/>
            <a:ext cx="8496300" cy="784830"/>
          </a:xfrm>
          <a:prstGeom prst="rect">
            <a:avLst/>
          </a:prstGeom>
          <a:noFill/>
        </p:spPr>
        <p:txBody>
          <a:bodyPr>
            <a:spAutoFit/>
          </a:bodyPr>
          <a:lstStyle/>
          <a:p>
            <a:pPr>
              <a:defRPr/>
            </a:pPr>
            <a:r>
              <a:rPr lang="en-GB" sz="4500" b="1" dirty="0">
                <a:solidFill>
                  <a:schemeClr val="bg1"/>
                </a:solidFill>
                <a:latin typeface="Calibri" pitchFamily="34" charset="0"/>
              </a:rPr>
              <a:t>Learning isn’t always the same ...</a:t>
            </a:r>
          </a:p>
        </p:txBody>
      </p:sp>
    </p:spTree>
    <p:extLst>
      <p:ext uri="{BB962C8B-B14F-4D97-AF65-F5344CB8AC3E}">
        <p14:creationId xmlns:p14="http://schemas.microsoft.com/office/powerpoint/2010/main" val="6307667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9612" y="825390"/>
            <a:ext cx="5612235" cy="5175915"/>
          </a:xfrm>
        </p:spPr>
        <p:txBody>
          <a:bodyPr>
            <a:normAutofit lnSpcReduction="10000"/>
          </a:bodyPr>
          <a:lstStyle/>
          <a:p>
            <a:pPr>
              <a:buSzPct val="75000"/>
              <a:defRPr/>
            </a:pPr>
            <a:r>
              <a:rPr lang="en-US" sz="2800" dirty="0"/>
              <a:t>It ain’t what you do it’s the way that you do it…</a:t>
            </a:r>
          </a:p>
          <a:p>
            <a:pPr>
              <a:buSzPct val="75000"/>
              <a:defRPr/>
            </a:pPr>
            <a:r>
              <a:rPr lang="en-US" sz="2800" dirty="0"/>
              <a:t>So how do you spend to ‘get results’?</a:t>
            </a:r>
          </a:p>
          <a:p>
            <a:pPr>
              <a:buSzPct val="75000"/>
              <a:defRPr/>
            </a:pPr>
            <a:r>
              <a:rPr lang="en-US" sz="2800" dirty="0"/>
              <a:t>Or, what does the evidence say is a good investment or a poor investment for your students/child?</a:t>
            </a:r>
          </a:p>
          <a:p>
            <a:pPr>
              <a:buSzPct val="75000"/>
              <a:defRPr/>
            </a:pPr>
            <a:r>
              <a:rPr lang="en-US" sz="2800" dirty="0"/>
              <a:t>It ain’t what you spend but the way that you spend it… what works for one, may not for others!</a:t>
            </a:r>
          </a:p>
          <a:p>
            <a:pPr marL="0" indent="0" algn="ctr">
              <a:buSzPct val="75000"/>
              <a:buNone/>
              <a:defRPr/>
            </a:pPr>
            <a:r>
              <a:rPr lang="en-US" sz="3000" b="1" dirty="0"/>
              <a:t>Personalisation in the key!</a:t>
            </a:r>
          </a:p>
          <a:p>
            <a:endParaRPr lang="en-GB" dirty="0"/>
          </a:p>
        </p:txBody>
      </p:sp>
      <p:sp>
        <p:nvSpPr>
          <p:cNvPr id="3" name="Title 2"/>
          <p:cNvSpPr>
            <a:spLocks noGrp="1"/>
          </p:cNvSpPr>
          <p:nvPr>
            <p:ph type="title"/>
          </p:nvPr>
        </p:nvSpPr>
        <p:spPr>
          <a:xfrm>
            <a:off x="251520" y="-67826"/>
            <a:ext cx="8640960" cy="850106"/>
          </a:xfrm>
        </p:spPr>
        <p:txBody>
          <a:bodyPr>
            <a:normAutofit/>
          </a:bodyPr>
          <a:lstStyle/>
          <a:p>
            <a:r>
              <a:rPr lang="en-US" dirty="0">
                <a:solidFill>
                  <a:schemeClr val="bg1"/>
                </a:solidFill>
                <a:effectLst/>
              </a:rPr>
              <a:t>The ‘Bananarama’ Principle…</a:t>
            </a:r>
            <a:endParaRPr lang="en-GB" dirty="0">
              <a:solidFill>
                <a:schemeClr val="bg1"/>
              </a:solidFill>
              <a:effectLst/>
            </a:endParaRPr>
          </a:p>
        </p:txBody>
      </p:sp>
      <p:pic>
        <p:nvPicPr>
          <p:cNvPr id="4" name="Picture 5"/>
          <p:cNvPicPr>
            <a:picLocks noChangeAspect="1"/>
          </p:cNvPicPr>
          <p:nvPr/>
        </p:nvPicPr>
        <p:blipFill>
          <a:blip r:embed="rId2" cstate="print"/>
          <a:srcRect/>
          <a:stretch>
            <a:fillRect/>
          </a:stretch>
        </p:blipFill>
        <p:spPr bwMode="auto">
          <a:xfrm>
            <a:off x="5711848" y="1441382"/>
            <a:ext cx="3286776" cy="3288754"/>
          </a:xfrm>
          <a:prstGeom prst="rect">
            <a:avLst/>
          </a:prstGeom>
          <a:noFill/>
          <a:ln w="9525">
            <a:noFill/>
            <a:miter lim="800000"/>
            <a:headEnd/>
            <a:tailEnd/>
          </a:ln>
        </p:spPr>
      </p:pic>
      <p:sp>
        <p:nvSpPr>
          <p:cNvPr id="5" name="TextBox 4"/>
          <p:cNvSpPr txBox="1"/>
          <p:nvPr/>
        </p:nvSpPr>
        <p:spPr>
          <a:xfrm>
            <a:off x="5771060" y="5337304"/>
            <a:ext cx="3168352" cy="369332"/>
          </a:xfrm>
          <a:prstGeom prst="rect">
            <a:avLst/>
          </a:prstGeom>
          <a:noFill/>
        </p:spPr>
        <p:txBody>
          <a:bodyPr wrap="square" rtlCol="0">
            <a:spAutoFit/>
          </a:bodyPr>
          <a:lstStyle/>
          <a:p>
            <a:pPr algn="ctr"/>
            <a:r>
              <a:rPr lang="en-GB" b="1" dirty="0"/>
              <a:t>Quoted from Prof Steve Higgins</a:t>
            </a:r>
          </a:p>
        </p:txBody>
      </p:sp>
    </p:spTree>
    <p:extLst>
      <p:ext uri="{BB962C8B-B14F-4D97-AF65-F5344CB8AC3E}">
        <p14:creationId xmlns:p14="http://schemas.microsoft.com/office/powerpoint/2010/main" val="915643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199A0-2781-8BC5-7ED4-EF0F2A84781C}"/>
              </a:ext>
            </a:extLst>
          </p:cNvPr>
          <p:cNvSpPr>
            <a:spLocks noGrp="1"/>
          </p:cNvSpPr>
          <p:nvPr>
            <p:ph type="title"/>
          </p:nvPr>
        </p:nvSpPr>
        <p:spPr>
          <a:xfrm>
            <a:off x="0" y="0"/>
            <a:ext cx="9144000" cy="1143000"/>
          </a:xfrm>
        </p:spPr>
        <p:txBody>
          <a:bodyPr>
            <a:noAutofit/>
          </a:bodyPr>
          <a:lstStyle/>
          <a:p>
            <a:r>
              <a:rPr lang="en-GB" sz="3600" b="0" i="0" dirty="0">
                <a:solidFill>
                  <a:schemeClr val="bg1"/>
                </a:solidFill>
                <a:effectLst/>
                <a:latin typeface="Proxima Nova Semi Bold"/>
              </a:rPr>
              <a:t>What Is the "Spoons Theory" of Autism?</a:t>
            </a:r>
            <a:br>
              <a:rPr lang="en-GB" sz="3600" b="0" i="0" dirty="0">
                <a:solidFill>
                  <a:schemeClr val="bg1"/>
                </a:solidFill>
                <a:effectLst/>
                <a:latin typeface="Proxima Nova Semi Bold"/>
              </a:rPr>
            </a:br>
            <a:endParaRPr lang="en-GB" sz="3600" dirty="0">
              <a:solidFill>
                <a:schemeClr val="bg1"/>
              </a:solidFill>
            </a:endParaRPr>
          </a:p>
        </p:txBody>
      </p:sp>
      <p:sp>
        <p:nvSpPr>
          <p:cNvPr id="3" name="Content Placeholder 2">
            <a:extLst>
              <a:ext uri="{FF2B5EF4-FFF2-40B4-BE49-F238E27FC236}">
                <a16:creationId xmlns:a16="http://schemas.microsoft.com/office/drawing/2014/main" id="{B092EB40-754E-B506-8487-DDBE3C50CB24}"/>
              </a:ext>
            </a:extLst>
          </p:cNvPr>
          <p:cNvSpPr>
            <a:spLocks noGrp="1"/>
          </p:cNvSpPr>
          <p:nvPr>
            <p:ph idx="1"/>
          </p:nvPr>
        </p:nvSpPr>
        <p:spPr>
          <a:xfrm>
            <a:off x="201560" y="1000432"/>
            <a:ext cx="8775291" cy="4849762"/>
          </a:xfrm>
        </p:spPr>
        <p:txBody>
          <a:bodyPr>
            <a:normAutofit fontScale="92500" lnSpcReduction="20000"/>
          </a:bodyPr>
          <a:lstStyle/>
          <a:p>
            <a:pPr algn="l">
              <a:spcAft>
                <a:spcPts val="900"/>
              </a:spcAft>
              <a:buFont typeface="Arial" panose="020B0604020202020204" pitchFamily="34" charset="0"/>
              <a:buChar char="•"/>
            </a:pPr>
            <a:r>
              <a:rPr lang="en-GB" b="0" i="0" dirty="0">
                <a:solidFill>
                  <a:srgbClr val="2C2D30"/>
                </a:solidFill>
                <a:effectLst/>
                <a:latin typeface="Proxima Nova Semi Bold"/>
              </a:rPr>
              <a:t>Autistic people often experience burnout and fatigue.</a:t>
            </a:r>
          </a:p>
          <a:p>
            <a:pPr algn="l">
              <a:spcAft>
                <a:spcPts val="900"/>
              </a:spcAft>
              <a:buFont typeface="Arial" panose="020B0604020202020204" pitchFamily="34" charset="0"/>
              <a:buChar char="•"/>
            </a:pPr>
            <a:r>
              <a:rPr lang="en-GB" b="0" i="0" dirty="0">
                <a:solidFill>
                  <a:srgbClr val="2C2D30"/>
                </a:solidFill>
                <a:effectLst/>
                <a:latin typeface="Proxima Nova Semi Bold"/>
              </a:rPr>
              <a:t>"Spoons theory" encourages autistic </a:t>
            </a:r>
            <a:r>
              <a:rPr lang="en-GB" b="0" i="0">
                <a:solidFill>
                  <a:srgbClr val="2C2D30"/>
                </a:solidFill>
                <a:effectLst/>
                <a:latin typeface="Proxima Nova Semi Bold"/>
              </a:rPr>
              <a:t>people to </a:t>
            </a:r>
            <a:r>
              <a:rPr lang="en-GB" b="0" i="0" dirty="0">
                <a:solidFill>
                  <a:srgbClr val="2C2D30"/>
                </a:solidFill>
                <a:effectLst/>
                <a:latin typeface="Proxima Nova Semi Bold"/>
              </a:rPr>
              <a:t>think of their energy in terms of a limited number of spoons.</a:t>
            </a:r>
          </a:p>
          <a:p>
            <a:pPr algn="l">
              <a:spcAft>
                <a:spcPts val="900"/>
              </a:spcAft>
              <a:buFont typeface="Arial" panose="020B0604020202020204" pitchFamily="34" charset="0"/>
              <a:buChar char="•"/>
            </a:pPr>
            <a:r>
              <a:rPr lang="en-GB" b="0" i="0" dirty="0">
                <a:solidFill>
                  <a:srgbClr val="2C2D30"/>
                </a:solidFill>
                <a:effectLst/>
                <a:latin typeface="Proxima Nova Semi Bold"/>
              </a:rPr>
              <a:t>Conceiving of energy in this way can help autistic people stop themselves from taking on too much.</a:t>
            </a:r>
          </a:p>
          <a:p>
            <a:pPr algn="l">
              <a:buFont typeface="Arial" panose="020B0604020202020204" pitchFamily="34" charset="0"/>
              <a:buChar char="•"/>
            </a:pPr>
            <a:r>
              <a:rPr lang="en-GB" b="0" i="0" dirty="0">
                <a:solidFill>
                  <a:srgbClr val="2C2D30"/>
                </a:solidFill>
                <a:effectLst/>
                <a:latin typeface="Proxima Nova Semi Bold"/>
              </a:rPr>
              <a:t>Being realistic about their energy and deliberate in how they use it can help autistic people avoid fatigue.</a:t>
            </a:r>
          </a:p>
          <a:p>
            <a:endParaRPr lang="en-GB" dirty="0"/>
          </a:p>
        </p:txBody>
      </p:sp>
    </p:spTree>
    <p:extLst>
      <p:ext uri="{BB962C8B-B14F-4D97-AF65-F5344CB8AC3E}">
        <p14:creationId xmlns:p14="http://schemas.microsoft.com/office/powerpoint/2010/main" val="377187821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5409" y="5114185"/>
            <a:ext cx="8913181" cy="904875"/>
          </a:xfrm>
        </p:spPr>
        <p:txBody>
          <a:bodyPr>
            <a:normAutofit/>
          </a:bodyPr>
          <a:lstStyle/>
          <a:p>
            <a:pPr>
              <a:buFont typeface="Arial" charset="0"/>
              <a:buNone/>
              <a:defRPr/>
            </a:pPr>
            <a:r>
              <a:rPr lang="en-GB" sz="2400" dirty="0"/>
              <a:t>	“I get to do everything my friends do, just that sometimes I have things changed a little so I can join in properly.”  Lisa, aged 15</a:t>
            </a:r>
          </a:p>
        </p:txBody>
      </p:sp>
      <p:pic>
        <p:nvPicPr>
          <p:cNvPr id="46083" name="Picture 3" descr="C:\Users\Gareth\Pictures\INCLUSION\LB with TA in class.jpg"/>
          <p:cNvPicPr>
            <a:picLocks noChangeAspect="1" noChangeArrowheads="1"/>
          </p:cNvPicPr>
          <p:nvPr/>
        </p:nvPicPr>
        <p:blipFill>
          <a:blip r:embed="rId2" cstate="print"/>
          <a:srcRect/>
          <a:stretch>
            <a:fillRect/>
          </a:stretch>
        </p:blipFill>
        <p:spPr bwMode="auto">
          <a:xfrm>
            <a:off x="1042988" y="838940"/>
            <a:ext cx="6913562" cy="4248150"/>
          </a:xfrm>
          <a:prstGeom prst="rect">
            <a:avLst/>
          </a:prstGeom>
          <a:noFill/>
          <a:ln w="9525">
            <a:noFill/>
            <a:miter lim="800000"/>
            <a:headEnd/>
            <a:tailEnd/>
          </a:ln>
        </p:spPr>
      </p:pic>
    </p:spTree>
    <p:extLst>
      <p:ext uri="{BB962C8B-B14F-4D97-AF65-F5344CB8AC3E}">
        <p14:creationId xmlns:p14="http://schemas.microsoft.com/office/powerpoint/2010/main" val="378768262"/>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05E478B-A920-4E38-B032-BEC1812360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2794" y="810373"/>
            <a:ext cx="6698411" cy="521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48263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A707E-1E8B-DD93-4E92-DF9593519166}"/>
              </a:ext>
            </a:extLst>
          </p:cNvPr>
          <p:cNvSpPr>
            <a:spLocks noGrp="1"/>
          </p:cNvSpPr>
          <p:nvPr>
            <p:ph type="title"/>
          </p:nvPr>
        </p:nvSpPr>
        <p:spPr>
          <a:xfrm>
            <a:off x="457200" y="-203344"/>
            <a:ext cx="8229600" cy="1143000"/>
          </a:xfrm>
        </p:spPr>
        <p:txBody>
          <a:bodyPr/>
          <a:lstStyle/>
          <a:p>
            <a:r>
              <a:rPr lang="en-GB" dirty="0">
                <a:solidFill>
                  <a:schemeClr val="bg1"/>
                </a:solidFill>
              </a:rPr>
              <a:t>Don’t Worry!</a:t>
            </a:r>
          </a:p>
        </p:txBody>
      </p:sp>
      <p:pic>
        <p:nvPicPr>
          <p:cNvPr id="4" name="Picture 3">
            <a:extLst>
              <a:ext uri="{FF2B5EF4-FFF2-40B4-BE49-F238E27FC236}">
                <a16:creationId xmlns:a16="http://schemas.microsoft.com/office/drawing/2014/main" id="{B46E7FA4-8CFA-94C9-3AF6-5F85DE6C3384}"/>
              </a:ext>
            </a:extLst>
          </p:cNvPr>
          <p:cNvPicPr>
            <a:picLocks noChangeAspect="1"/>
          </p:cNvPicPr>
          <p:nvPr/>
        </p:nvPicPr>
        <p:blipFill>
          <a:blip r:embed="rId2"/>
          <a:srcRect t="7527" r="6814" b="19150"/>
          <a:stretch/>
        </p:blipFill>
        <p:spPr>
          <a:xfrm>
            <a:off x="1163782" y="1340427"/>
            <a:ext cx="6109854" cy="3605646"/>
          </a:xfrm>
          <a:prstGeom prst="rect">
            <a:avLst/>
          </a:prstGeom>
        </p:spPr>
      </p:pic>
    </p:spTree>
    <p:extLst>
      <p:ext uri="{BB962C8B-B14F-4D97-AF65-F5344CB8AC3E}">
        <p14:creationId xmlns:p14="http://schemas.microsoft.com/office/powerpoint/2010/main" val="81594224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13" y="5071621"/>
            <a:ext cx="8983745" cy="1206450"/>
          </a:xfrm>
        </p:spPr>
        <p:txBody>
          <a:bodyPr>
            <a:normAutofit fontScale="90000"/>
          </a:bodyPr>
          <a:lstStyle/>
          <a:p>
            <a:r>
              <a:rPr lang="en-US" dirty="0">
                <a:solidFill>
                  <a:srgbClr val="F2F2F2"/>
                </a:solidFill>
              </a:rPr>
              <a:t>www.studio3.org               @</a:t>
            </a:r>
            <a:r>
              <a:rPr lang="en-US" dirty="0" err="1">
                <a:solidFill>
                  <a:srgbClr val="F2F2F2"/>
                </a:solidFill>
              </a:rPr>
              <a:t>studioIII</a:t>
            </a:r>
            <a:br>
              <a:rPr lang="en-US" dirty="0">
                <a:solidFill>
                  <a:srgbClr val="F2F2F2"/>
                </a:solidFill>
              </a:rPr>
            </a:br>
            <a:r>
              <a:rPr lang="en-US" dirty="0">
                <a:solidFill>
                  <a:srgbClr val="F2F2F2"/>
                </a:solidFill>
              </a:rPr>
              <a:t>www.gdmorewood.com   @gdmorewood</a:t>
            </a:r>
          </a:p>
        </p:txBody>
      </p:sp>
      <p:sp>
        <p:nvSpPr>
          <p:cNvPr id="4" name="Title 1">
            <a:extLst>
              <a:ext uri="{FF2B5EF4-FFF2-40B4-BE49-F238E27FC236}">
                <a16:creationId xmlns:a16="http://schemas.microsoft.com/office/drawing/2014/main" id="{1F431FA7-AE03-490E-9F82-B70EBADADE92}"/>
              </a:ext>
            </a:extLst>
          </p:cNvPr>
          <p:cNvSpPr txBox="1">
            <a:spLocks/>
          </p:cNvSpPr>
          <p:nvPr/>
        </p:nvSpPr>
        <p:spPr>
          <a:xfrm>
            <a:off x="131975" y="171312"/>
            <a:ext cx="8880049" cy="78747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3000" dirty="0">
              <a:solidFill>
                <a:srgbClr val="FFFFFF"/>
              </a:solidFill>
            </a:endParaRPr>
          </a:p>
        </p:txBody>
      </p:sp>
      <p:sp>
        <p:nvSpPr>
          <p:cNvPr id="5" name="Title 1">
            <a:extLst>
              <a:ext uri="{FF2B5EF4-FFF2-40B4-BE49-F238E27FC236}">
                <a16:creationId xmlns:a16="http://schemas.microsoft.com/office/drawing/2014/main" id="{2AEC6492-7B75-406F-8277-98442F6C9BE4}"/>
              </a:ext>
            </a:extLst>
          </p:cNvPr>
          <p:cNvSpPr txBox="1">
            <a:spLocks/>
          </p:cNvSpPr>
          <p:nvPr/>
        </p:nvSpPr>
        <p:spPr>
          <a:xfrm>
            <a:off x="354830" y="81882"/>
            <a:ext cx="8424909" cy="96633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bg1"/>
                </a:solidFill>
              </a:rPr>
              <a:t>Practical Ideas For Inclusive Classrooms</a:t>
            </a:r>
            <a:endParaRPr lang="en-US" sz="3600" dirty="0">
              <a:solidFill>
                <a:schemeClr val="bg1"/>
              </a:solidFill>
            </a:endParaRPr>
          </a:p>
        </p:txBody>
      </p:sp>
      <p:pic>
        <p:nvPicPr>
          <p:cNvPr id="3" name="Picture 2">
            <a:extLst>
              <a:ext uri="{FF2B5EF4-FFF2-40B4-BE49-F238E27FC236}">
                <a16:creationId xmlns:a16="http://schemas.microsoft.com/office/drawing/2014/main" id="{F9ECAEF4-015E-4A96-99CE-E41068B7FB0D}"/>
              </a:ext>
            </a:extLst>
          </p:cNvPr>
          <p:cNvPicPr>
            <a:picLocks noChangeAspect="1"/>
          </p:cNvPicPr>
          <p:nvPr/>
        </p:nvPicPr>
        <p:blipFill>
          <a:blip r:embed="rId2"/>
          <a:stretch>
            <a:fillRect/>
          </a:stretch>
        </p:blipFill>
        <p:spPr>
          <a:xfrm>
            <a:off x="0" y="11097"/>
            <a:ext cx="9144000" cy="6835806"/>
          </a:xfrm>
          <a:prstGeom prst="rect">
            <a:avLst/>
          </a:prstGeom>
        </p:spPr>
      </p:pic>
      <p:sp>
        <p:nvSpPr>
          <p:cNvPr id="7" name="Rectangle 6">
            <a:extLst>
              <a:ext uri="{FF2B5EF4-FFF2-40B4-BE49-F238E27FC236}">
                <a16:creationId xmlns:a16="http://schemas.microsoft.com/office/drawing/2014/main" id="{EE19D49F-C039-4563-974F-797B9556F8EF}"/>
              </a:ext>
            </a:extLst>
          </p:cNvPr>
          <p:cNvSpPr/>
          <p:nvPr/>
        </p:nvSpPr>
        <p:spPr>
          <a:xfrm>
            <a:off x="2317072" y="171312"/>
            <a:ext cx="4776186" cy="787476"/>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EA63D704-E5D5-08E2-06A9-45CD3C6BCF47}"/>
              </a:ext>
            </a:extLst>
          </p:cNvPr>
          <p:cNvPicPr>
            <a:picLocks noChangeAspect="1"/>
          </p:cNvPicPr>
          <p:nvPr/>
        </p:nvPicPr>
        <p:blipFill>
          <a:blip r:embed="rId3"/>
          <a:stretch>
            <a:fillRect/>
          </a:stretch>
        </p:blipFill>
        <p:spPr>
          <a:xfrm>
            <a:off x="301476" y="322418"/>
            <a:ext cx="1713086" cy="1713086"/>
          </a:xfrm>
          <a:prstGeom prst="rect">
            <a:avLst/>
          </a:prstGeom>
        </p:spPr>
      </p:pic>
      <p:pic>
        <p:nvPicPr>
          <p:cNvPr id="8" name="Picture 7">
            <a:extLst>
              <a:ext uri="{FF2B5EF4-FFF2-40B4-BE49-F238E27FC236}">
                <a16:creationId xmlns:a16="http://schemas.microsoft.com/office/drawing/2014/main" id="{BFCA9D98-651B-A976-38C2-6C6DB3E29FE4}"/>
              </a:ext>
            </a:extLst>
          </p:cNvPr>
          <p:cNvPicPr>
            <a:picLocks noChangeAspect="1"/>
          </p:cNvPicPr>
          <p:nvPr/>
        </p:nvPicPr>
        <p:blipFill>
          <a:blip r:embed="rId3"/>
          <a:stretch>
            <a:fillRect/>
          </a:stretch>
        </p:blipFill>
        <p:spPr>
          <a:xfrm>
            <a:off x="7169011" y="322418"/>
            <a:ext cx="1713086" cy="1713086"/>
          </a:xfrm>
          <a:prstGeom prst="rect">
            <a:avLst/>
          </a:prstGeom>
        </p:spPr>
      </p:pic>
    </p:spTree>
    <p:extLst>
      <p:ext uri="{BB962C8B-B14F-4D97-AF65-F5344CB8AC3E}">
        <p14:creationId xmlns:p14="http://schemas.microsoft.com/office/powerpoint/2010/main" val="24599180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3789</TotalTime>
  <Words>4153</Words>
  <Application>Microsoft Office PowerPoint</Application>
  <PresentationFormat>On-screen Show (4:3)</PresentationFormat>
  <Paragraphs>479</Paragraphs>
  <Slides>93</Slides>
  <Notes>2</Notes>
  <HiddenSlides>0</HiddenSlides>
  <MMClips>0</MMClips>
  <ScaleCrop>false</ScaleCrop>
  <HeadingPairs>
    <vt:vector size="8" baseType="variant">
      <vt:variant>
        <vt:lpstr>Fonts Used</vt:lpstr>
      </vt:variant>
      <vt:variant>
        <vt:i4>18</vt:i4>
      </vt:variant>
      <vt:variant>
        <vt:lpstr>Theme</vt:lpstr>
      </vt:variant>
      <vt:variant>
        <vt:i4>1</vt:i4>
      </vt:variant>
      <vt:variant>
        <vt:lpstr>Embedded OLE Servers</vt:lpstr>
      </vt:variant>
      <vt:variant>
        <vt:i4>1</vt:i4>
      </vt:variant>
      <vt:variant>
        <vt:lpstr>Slide Titles</vt:lpstr>
      </vt:variant>
      <vt:variant>
        <vt:i4>93</vt:i4>
      </vt:variant>
    </vt:vector>
  </HeadingPairs>
  <TitlesOfParts>
    <vt:vector size="113" baseType="lpstr">
      <vt:lpstr>ＭＳ Ｐゴシック</vt:lpstr>
      <vt:lpstr>-apple-system</vt:lpstr>
      <vt:lpstr>Aptos</vt:lpstr>
      <vt:lpstr>Arial</vt:lpstr>
      <vt:lpstr>Calibri</vt:lpstr>
      <vt:lpstr>Century Gothic</vt:lpstr>
      <vt:lpstr>Comic Sans MS</vt:lpstr>
      <vt:lpstr>Courier New</vt:lpstr>
      <vt:lpstr>Kidprint</vt:lpstr>
      <vt:lpstr>Monotype Sorts</vt:lpstr>
      <vt:lpstr>MuseoSans</vt:lpstr>
      <vt:lpstr>Proxima Nova Semi Bold</vt:lpstr>
      <vt:lpstr>Tahoma</vt:lpstr>
      <vt:lpstr>Times New Roman</vt:lpstr>
      <vt:lpstr>UICTFontTextStyleBody</vt:lpstr>
      <vt:lpstr>UICTFontTextStyleItalicBody</vt:lpstr>
      <vt:lpstr>wf_segoe-ui_normal</vt:lpstr>
      <vt:lpstr>Wingdings</vt:lpstr>
      <vt:lpstr>Office Theme</vt:lpstr>
      <vt:lpstr>Document</vt:lpstr>
      <vt:lpstr>The Role of the SNLSA – practical ideas to support YP in the classroom and beyond</vt:lpstr>
      <vt:lpstr>PowerPoint Presentation</vt:lpstr>
      <vt:lpstr>Why Can School Be Such a Challenging Place?</vt:lpstr>
      <vt:lpstr>Why Can School Be Such a Challenging Place?</vt:lpstr>
      <vt:lpstr>Why Can School Be Such a Challenging Place?</vt:lpstr>
      <vt:lpstr>Why Can School Be Such a Challenging Place?</vt:lpstr>
      <vt:lpstr>We Can Inadvertently Be Triggers</vt:lpstr>
      <vt:lpstr>PowerPoint Presentation</vt:lpstr>
      <vt:lpstr>What Is the "Spoons Theory" of Autism?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Combating Stress Pro-actively</vt:lpstr>
      <vt:lpstr>Starting With Your Own Stress is Essential</vt:lpstr>
      <vt:lpstr>Increased Cardiac Exercise</vt:lpstr>
      <vt:lpstr>Movement / Exercise</vt:lpstr>
      <vt:lpstr>Movement / Exercise</vt:lpstr>
      <vt:lpstr>PowerPoint Presentation</vt:lpstr>
      <vt:lpstr>PowerPoint Presentation</vt:lpstr>
      <vt:lpstr>PowerPoint Presentation</vt:lpstr>
      <vt:lpstr>PowerPoint Presentation</vt:lpstr>
      <vt:lpstr>PowerPoint Presentation</vt:lpstr>
      <vt:lpstr>Planned Escape</vt:lpstr>
      <vt:lpstr>A Stress and Well-being Framework</vt:lpstr>
      <vt:lpstr>Achieving and Encouraging Flow States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Must-Have Reads for Your Schools</vt:lpstr>
      <vt:lpstr>Curriculum Is Key</vt:lpstr>
      <vt:lpstr>21st Century Children (1)</vt:lpstr>
      <vt:lpstr>21st Century Children (2)</vt:lpstr>
      <vt:lpstr>So, what works in the classroom?</vt:lpstr>
      <vt:lpstr>PowerPoint Presentation</vt:lpstr>
      <vt:lpstr>PowerPoint Presentation</vt:lpstr>
      <vt:lpstr>PowerPoint Presentation</vt:lpstr>
      <vt:lpstr>Assumptions about Behaviour</vt:lpstr>
      <vt:lpstr>Potential Causes &amp; Challenges</vt:lpstr>
      <vt:lpstr>PowerPoint Presentation</vt:lpstr>
      <vt:lpstr>PowerPoint Presentation</vt:lpstr>
      <vt:lpstr>Evidence Based Learning Strategies</vt:lpstr>
      <vt:lpstr>Using as a Guide – Not a Checklist</vt:lpstr>
      <vt:lpstr>Kate Jones – @KateJones_teach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Book - Available for £10 today </vt:lpstr>
      <vt:lpstr>Spot What Is Going Well &amp; Develop</vt:lpstr>
      <vt:lpstr>Links</vt:lpstr>
      <vt:lpstr>PowerPoint Presentation</vt:lpstr>
      <vt:lpstr>PowerPoint Presentation</vt:lpstr>
      <vt:lpstr>PowerPoint Presentation</vt:lpstr>
      <vt:lpstr>The ‘Bananarama’ Principle…</vt:lpstr>
      <vt:lpstr>PowerPoint Presentation</vt:lpstr>
      <vt:lpstr>PowerPoint Presentation</vt:lpstr>
      <vt:lpstr>Don’t Worry!</vt:lpstr>
      <vt:lpstr>www.studio3.org               @studioIII www.gdmorewood.com   @gdmorewood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Positive Psychology, Low Arousal and Stress</dc:title>
  <dc:creator>Gareth D Morewood</dc:creator>
  <cp:lastModifiedBy>Gareth D Morewood</cp:lastModifiedBy>
  <cp:revision>107</cp:revision>
  <dcterms:created xsi:type="dcterms:W3CDTF">2019-09-26T08:15:13Z</dcterms:created>
  <dcterms:modified xsi:type="dcterms:W3CDTF">2025-04-11T05:02:53Z</dcterms:modified>
</cp:coreProperties>
</file>