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6" r:id="rId2"/>
  </p:sldMasterIdLst>
  <p:notesMasterIdLst>
    <p:notesMasterId r:id="rId55"/>
  </p:notesMasterIdLst>
  <p:sldIdLst>
    <p:sldId id="285" r:id="rId3"/>
    <p:sldId id="294" r:id="rId4"/>
    <p:sldId id="295" r:id="rId5"/>
    <p:sldId id="297" r:id="rId6"/>
    <p:sldId id="298" r:id="rId7"/>
    <p:sldId id="299" r:id="rId8"/>
    <p:sldId id="380" r:id="rId9"/>
    <p:sldId id="381" r:id="rId10"/>
    <p:sldId id="382" r:id="rId11"/>
    <p:sldId id="383" r:id="rId12"/>
    <p:sldId id="384" r:id="rId13"/>
    <p:sldId id="385" r:id="rId14"/>
    <p:sldId id="386" r:id="rId15"/>
    <p:sldId id="388" r:id="rId16"/>
    <p:sldId id="396" r:id="rId17"/>
    <p:sldId id="389" r:id="rId18"/>
    <p:sldId id="390" r:id="rId19"/>
    <p:sldId id="391" r:id="rId20"/>
    <p:sldId id="393" r:id="rId21"/>
    <p:sldId id="394" r:id="rId22"/>
    <p:sldId id="397" r:id="rId23"/>
    <p:sldId id="302" r:id="rId24"/>
    <p:sldId id="316" r:id="rId25"/>
    <p:sldId id="317" r:id="rId26"/>
    <p:sldId id="318" r:id="rId27"/>
    <p:sldId id="319" r:id="rId28"/>
    <p:sldId id="320" r:id="rId29"/>
    <p:sldId id="321" r:id="rId30"/>
    <p:sldId id="322" r:id="rId31"/>
    <p:sldId id="324" r:id="rId32"/>
    <p:sldId id="325" r:id="rId33"/>
    <p:sldId id="312" r:id="rId34"/>
    <p:sldId id="371" r:id="rId35"/>
    <p:sldId id="372" r:id="rId36"/>
    <p:sldId id="398" r:id="rId37"/>
    <p:sldId id="350" r:id="rId38"/>
    <p:sldId id="356" r:id="rId39"/>
    <p:sldId id="357" r:id="rId40"/>
    <p:sldId id="358" r:id="rId41"/>
    <p:sldId id="359" r:id="rId42"/>
    <p:sldId id="360" r:id="rId43"/>
    <p:sldId id="361" r:id="rId44"/>
    <p:sldId id="362" r:id="rId45"/>
    <p:sldId id="363" r:id="rId46"/>
    <p:sldId id="375" r:id="rId47"/>
    <p:sldId id="399" r:id="rId48"/>
    <p:sldId id="373" r:id="rId49"/>
    <p:sldId id="374" r:id="rId50"/>
    <p:sldId id="379" r:id="rId51"/>
    <p:sldId id="400" r:id="rId52"/>
    <p:sldId id="401" r:id="rId53"/>
    <p:sldId id="281" r:id="rId5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76" d="100"/>
          <a:sy n="76" d="100"/>
        </p:scale>
        <p:origin x="-666"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DBEC8147-C722-4B21-B858-6390E83E2761}" type="presOf" srcId="{FE92AC2F-B10B-4A4D-85C8-4968B53F49BE}" destId="{E0885123-E983-464D-A59B-4B57048A2B1D}" srcOrd="0" destOrd="0" presId="urn:microsoft.com/office/officeart/2005/8/layout/radial1"/>
    <dgm:cxn modelId="{8A943AD1-4F3B-4C98-BF91-AE06D39FB8C3}" type="presOf" srcId="{8ED4EDB8-BEBC-DB4F-91CD-37A2590F8B47}" destId="{2E4A04C1-FC33-1D42-BF2F-6D24740946AB}" srcOrd="1"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F9FF1176-3C14-48E1-81CA-77C8D025E5C9}" type="presOf" srcId="{9168A69A-1B37-0C4A-A8F9-2237DBC0F440}" destId="{814B4F94-E1CB-4E48-827C-24DFE6CCB971}" srcOrd="0" destOrd="0" presId="urn:microsoft.com/office/officeart/2005/8/layout/radial1"/>
    <dgm:cxn modelId="{80D17589-01A6-4E08-88DA-A2008D03F248}" type="presOf" srcId="{FE92AC2F-B10B-4A4D-85C8-4968B53F49BE}" destId="{33DC4DF1-6754-1C46-92DE-400AA67C7BBD}" srcOrd="1" destOrd="0" presId="urn:microsoft.com/office/officeart/2005/8/layout/radial1"/>
    <dgm:cxn modelId="{B21F1461-FFCD-4538-8239-E48E70744D49}" type="presOf" srcId="{E5D106FC-9553-2A4B-8FA9-6AE8CEEC6457}" destId="{D1843247-EAFD-B241-994E-EE2EE530DACE}" srcOrd="1"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711095DE-507F-426E-9713-DFE8F6B9068F}" type="presOf" srcId="{AE9F96FD-798D-3041-B6C7-B15C733232ED}" destId="{3A12E5BE-80EA-4E44-8801-FA87206DC904}" srcOrd="0" destOrd="0" presId="urn:microsoft.com/office/officeart/2005/8/layout/radial1"/>
    <dgm:cxn modelId="{5D4D0050-1E16-489F-AAE0-DA585DDD85AD}" type="presOf" srcId="{8ED901B2-5DF6-A045-9E99-84F667F4C080}" destId="{0E3F7FB0-33B3-C04E-BDA3-D994716CDDDB}" srcOrd="0" destOrd="0" presId="urn:microsoft.com/office/officeart/2005/8/layout/radial1"/>
    <dgm:cxn modelId="{C9F77BA5-D2F0-4D74-9A1F-95060E7CE827}" type="presOf" srcId="{4FA62878-AF9A-9F49-86DA-51FF47070C4E}" destId="{B4E02328-E176-8045-ADC8-11772F8AAAE0}" srcOrd="0" destOrd="0" presId="urn:microsoft.com/office/officeart/2005/8/layout/radial1"/>
    <dgm:cxn modelId="{DC3302AA-0337-412C-895B-F5B1B76E51E0}" type="presOf" srcId="{E5D106FC-9553-2A4B-8FA9-6AE8CEEC6457}" destId="{927C401A-540A-274E-94AF-63F604F8A376}"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03168C17-7978-480D-BC80-C1A09AD783E2}" type="presOf" srcId="{BD045485-EE40-0447-B6CD-4788C5C91AC8}" destId="{B8B5BCE1-DFBC-9545-9053-49097A616A93}" srcOrd="1"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4A2C64BD-E0D9-4052-B705-62D8BE75CEB9}" type="presOf" srcId="{B56A8071-C2FE-7B44-AF55-32DBD440ACD6}" destId="{86156F94-D18B-5840-90E9-D7561CF57825}" srcOrd="0" destOrd="0" presId="urn:microsoft.com/office/officeart/2005/8/layout/radial1"/>
    <dgm:cxn modelId="{B62BC8D0-1FD1-47AC-99BD-4D15F8623B4C}" type="presOf" srcId="{E30309EE-9946-5541-AEBA-CFF20205E4BE}" destId="{3544C395-4783-D549-9495-09BCA7D58214}" srcOrd="0"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B6CDD7D8-A90F-CC44-A89F-21789C5390DC}" srcId="{51232070-C0AE-9243-B9BB-B2E582B47927}" destId="{B56A8071-C2FE-7B44-AF55-32DBD440ACD6}" srcOrd="0" destOrd="0" parTransId="{0F9466D8-2370-7A47-B8AA-2823AC650802}" sibTransId="{A3BF80EA-8E93-5B4A-BB27-B77E718ECD02}"/>
    <dgm:cxn modelId="{839A7E39-69DD-4127-BB62-4B97BBECF583}" type="presOf" srcId="{F6682FB6-C18D-A743-B742-E30907837202}" destId="{E2E82CCF-0DC2-BB46-A330-0ACC9EDCF2AF}" srcOrd="1" destOrd="0" presId="urn:microsoft.com/office/officeart/2005/8/layout/radial1"/>
    <dgm:cxn modelId="{0BC759A8-80D4-4905-B9EE-31D0E2CC39EC}" type="presOf" srcId="{4FA62878-AF9A-9F49-86DA-51FF47070C4E}" destId="{B413C1A6-FEF5-964A-9B92-CA9C9321A9FC}" srcOrd="1" destOrd="0" presId="urn:microsoft.com/office/officeart/2005/8/layout/radial1"/>
    <dgm:cxn modelId="{A2700763-23D9-44B3-9C4F-889EE2D01F70}" type="presOf" srcId="{426A2A31-0FB5-2D4D-9EEE-3182923DA833}" destId="{0136FE16-B3A4-4F48-A1BF-26233E5E4969}" srcOrd="0" destOrd="0" presId="urn:microsoft.com/office/officeart/2005/8/layout/radial1"/>
    <dgm:cxn modelId="{DBABF011-5224-4129-B9C0-47F97C7C9B77}" type="presOf" srcId="{51232070-C0AE-9243-B9BB-B2E582B47927}" destId="{F771CF57-5F62-BF40-91AC-3F50E6B8DA20}" srcOrd="0" destOrd="0" presId="urn:microsoft.com/office/officeart/2005/8/layout/radial1"/>
    <dgm:cxn modelId="{5EAAA22F-B03F-4438-A18E-10D565A4FCC6}" type="presOf" srcId="{8ED4EDB8-BEBC-DB4F-91CD-37A2590F8B47}" destId="{41AAADF7-111F-CE40-96CE-AE4E2117F3C0}" srcOrd="0" destOrd="0" presId="urn:microsoft.com/office/officeart/2005/8/layout/radial1"/>
    <dgm:cxn modelId="{D8D9C4F6-1799-41A3-95E5-25E4768BCED6}" type="presOf" srcId="{058DA32D-993B-F442-86D6-08886F0FA8BE}" destId="{B3BDCE89-2C15-E349-ACF5-0A6B4147EB64}"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DF8312A2-C5D5-470B-8443-5C1F77D79095}" type="presOf" srcId="{F6682FB6-C18D-A743-B742-E30907837202}" destId="{FDD864A0-13E2-F147-A817-CD750091DDB5}" srcOrd="0" destOrd="0" presId="urn:microsoft.com/office/officeart/2005/8/layout/radial1"/>
    <dgm:cxn modelId="{D37B1ABA-7B17-4034-8E38-65EEA044E602}" type="presOf" srcId="{BD045485-EE40-0447-B6CD-4788C5C91AC8}" destId="{4F61B857-00C6-7D4B-BBBA-E2EAF62AAF83}" srcOrd="0" destOrd="0" presId="urn:microsoft.com/office/officeart/2005/8/layout/radial1"/>
    <dgm:cxn modelId="{BF988ACE-833E-4A87-ABD7-641FDF05D802}" type="presOf" srcId="{E30309EE-9946-5541-AEBA-CFF20205E4BE}" destId="{B6DC45F3-5D19-104C-A312-4B5E8D1C86D3}" srcOrd="1" destOrd="0" presId="urn:microsoft.com/office/officeart/2005/8/layout/radial1"/>
    <dgm:cxn modelId="{CC972EDB-AAF5-49E7-995D-C58CB8AB8AE7}" type="presOf" srcId="{58D679A3-49ED-0449-A90F-5ED04FC864FE}" destId="{DD9F8129-43B9-2743-9014-0DC9CCCA2B5B}" srcOrd="0" destOrd="0" presId="urn:microsoft.com/office/officeart/2005/8/layout/radial1"/>
    <dgm:cxn modelId="{14FF4593-9E05-4A61-9E12-6BB86899A3DE}" type="presOf" srcId="{5B93AE62-F5F5-E343-AEAD-80950AB8E7A1}" destId="{3EA24E3C-93B4-3B47-942E-F4EE76564202}" srcOrd="0" destOrd="0" presId="urn:microsoft.com/office/officeart/2005/8/layout/radial1"/>
    <dgm:cxn modelId="{8F27C167-6E53-4B62-935E-EE93F23738FC}" type="presParOf" srcId="{F771CF57-5F62-BF40-91AC-3F50E6B8DA20}" destId="{86156F94-D18B-5840-90E9-D7561CF57825}" srcOrd="0" destOrd="0" presId="urn:microsoft.com/office/officeart/2005/8/layout/radial1"/>
    <dgm:cxn modelId="{9E01E058-CC01-4D4A-A691-A2281B26173D}" type="presParOf" srcId="{F771CF57-5F62-BF40-91AC-3F50E6B8DA20}" destId="{B4E02328-E176-8045-ADC8-11772F8AAAE0}" srcOrd="1" destOrd="0" presId="urn:microsoft.com/office/officeart/2005/8/layout/radial1"/>
    <dgm:cxn modelId="{BA074B1A-D693-4289-A31B-3CA527A421C4}" type="presParOf" srcId="{B4E02328-E176-8045-ADC8-11772F8AAAE0}" destId="{B413C1A6-FEF5-964A-9B92-CA9C9321A9FC}" srcOrd="0" destOrd="0" presId="urn:microsoft.com/office/officeart/2005/8/layout/radial1"/>
    <dgm:cxn modelId="{2806F70E-6CF5-4663-85EF-0BE559BF7B30}" type="presParOf" srcId="{F771CF57-5F62-BF40-91AC-3F50E6B8DA20}" destId="{0E3F7FB0-33B3-C04E-BDA3-D994716CDDDB}" srcOrd="2" destOrd="0" presId="urn:microsoft.com/office/officeart/2005/8/layout/radial1"/>
    <dgm:cxn modelId="{BCF496F4-7B32-4F71-ACAC-69E48E8B7F8D}" type="presParOf" srcId="{F771CF57-5F62-BF40-91AC-3F50E6B8DA20}" destId="{4F61B857-00C6-7D4B-BBBA-E2EAF62AAF83}" srcOrd="3" destOrd="0" presId="urn:microsoft.com/office/officeart/2005/8/layout/radial1"/>
    <dgm:cxn modelId="{826E6564-F7E6-4E22-8EC2-65D97836053D}" type="presParOf" srcId="{4F61B857-00C6-7D4B-BBBA-E2EAF62AAF83}" destId="{B8B5BCE1-DFBC-9545-9053-49097A616A93}" srcOrd="0" destOrd="0" presId="urn:microsoft.com/office/officeart/2005/8/layout/radial1"/>
    <dgm:cxn modelId="{3F393C9D-24EF-44C1-A4FB-F96B939774A2}" type="presParOf" srcId="{F771CF57-5F62-BF40-91AC-3F50E6B8DA20}" destId="{DD9F8129-43B9-2743-9014-0DC9CCCA2B5B}" srcOrd="4" destOrd="0" presId="urn:microsoft.com/office/officeart/2005/8/layout/radial1"/>
    <dgm:cxn modelId="{FF793E9E-4791-44DF-AD54-7F5C7A738C02}" type="presParOf" srcId="{F771CF57-5F62-BF40-91AC-3F50E6B8DA20}" destId="{FDD864A0-13E2-F147-A817-CD750091DDB5}" srcOrd="5" destOrd="0" presId="urn:microsoft.com/office/officeart/2005/8/layout/radial1"/>
    <dgm:cxn modelId="{C093D893-B0B9-454C-89A8-A85F9971ED2E}" type="presParOf" srcId="{FDD864A0-13E2-F147-A817-CD750091DDB5}" destId="{E2E82CCF-0DC2-BB46-A330-0ACC9EDCF2AF}" srcOrd="0" destOrd="0" presId="urn:microsoft.com/office/officeart/2005/8/layout/radial1"/>
    <dgm:cxn modelId="{4DCA5BE1-D2AA-4477-834A-8021621030B2}" type="presParOf" srcId="{F771CF57-5F62-BF40-91AC-3F50E6B8DA20}" destId="{3A12E5BE-80EA-4E44-8801-FA87206DC904}" srcOrd="6" destOrd="0" presId="urn:microsoft.com/office/officeart/2005/8/layout/radial1"/>
    <dgm:cxn modelId="{6F6733C3-A70A-463C-BED6-BF908356451E}" type="presParOf" srcId="{F771CF57-5F62-BF40-91AC-3F50E6B8DA20}" destId="{927C401A-540A-274E-94AF-63F604F8A376}" srcOrd="7" destOrd="0" presId="urn:microsoft.com/office/officeart/2005/8/layout/radial1"/>
    <dgm:cxn modelId="{24F7A2EB-8E47-40C3-97E5-847908270753}" type="presParOf" srcId="{927C401A-540A-274E-94AF-63F604F8A376}" destId="{D1843247-EAFD-B241-994E-EE2EE530DACE}" srcOrd="0" destOrd="0" presId="urn:microsoft.com/office/officeart/2005/8/layout/radial1"/>
    <dgm:cxn modelId="{D1C28939-B620-40A4-B86A-5F706A4D1D90}" type="presParOf" srcId="{F771CF57-5F62-BF40-91AC-3F50E6B8DA20}" destId="{0136FE16-B3A4-4F48-A1BF-26233E5E4969}" srcOrd="8" destOrd="0" presId="urn:microsoft.com/office/officeart/2005/8/layout/radial1"/>
    <dgm:cxn modelId="{76A02CF3-410F-4CC7-8C95-579CF8E9B8D4}" type="presParOf" srcId="{F771CF57-5F62-BF40-91AC-3F50E6B8DA20}" destId="{E0885123-E983-464D-A59B-4B57048A2B1D}" srcOrd="9" destOrd="0" presId="urn:microsoft.com/office/officeart/2005/8/layout/radial1"/>
    <dgm:cxn modelId="{2CEA6206-426B-4A1B-811B-3B253A843622}" type="presParOf" srcId="{E0885123-E983-464D-A59B-4B57048A2B1D}" destId="{33DC4DF1-6754-1C46-92DE-400AA67C7BBD}" srcOrd="0" destOrd="0" presId="urn:microsoft.com/office/officeart/2005/8/layout/radial1"/>
    <dgm:cxn modelId="{E495324E-2D3E-47DF-ACD6-8F3270CDCB7C}" type="presParOf" srcId="{F771CF57-5F62-BF40-91AC-3F50E6B8DA20}" destId="{B3BDCE89-2C15-E349-ACF5-0A6B4147EB64}" srcOrd="10" destOrd="0" presId="urn:microsoft.com/office/officeart/2005/8/layout/radial1"/>
    <dgm:cxn modelId="{5C3AE4AF-CB1B-428A-A4D6-759808A7CA1F}" type="presParOf" srcId="{F771CF57-5F62-BF40-91AC-3F50E6B8DA20}" destId="{3544C395-4783-D549-9495-09BCA7D58214}" srcOrd="11" destOrd="0" presId="urn:microsoft.com/office/officeart/2005/8/layout/radial1"/>
    <dgm:cxn modelId="{DDABCB9F-753D-441F-AB07-C2789885E595}" type="presParOf" srcId="{3544C395-4783-D549-9495-09BCA7D58214}" destId="{B6DC45F3-5D19-104C-A312-4B5E8D1C86D3}" srcOrd="0" destOrd="0" presId="urn:microsoft.com/office/officeart/2005/8/layout/radial1"/>
    <dgm:cxn modelId="{179EAA9C-0C82-4F79-912D-09FFF31039E7}" type="presParOf" srcId="{F771CF57-5F62-BF40-91AC-3F50E6B8DA20}" destId="{814B4F94-E1CB-4E48-827C-24DFE6CCB971}" srcOrd="12" destOrd="0" presId="urn:microsoft.com/office/officeart/2005/8/layout/radial1"/>
    <dgm:cxn modelId="{DFFC1EFC-5E72-41C7-9787-57E9FD5D1167}" type="presParOf" srcId="{F771CF57-5F62-BF40-91AC-3F50E6B8DA20}" destId="{41AAADF7-111F-CE40-96CE-AE4E2117F3C0}" srcOrd="13" destOrd="0" presId="urn:microsoft.com/office/officeart/2005/8/layout/radial1"/>
    <dgm:cxn modelId="{15C4221F-853C-48FA-A4E8-3447A757AC23}" type="presParOf" srcId="{41AAADF7-111F-CE40-96CE-AE4E2117F3C0}" destId="{2E4A04C1-FC33-1D42-BF2F-6D24740946AB}" srcOrd="0" destOrd="0" presId="urn:microsoft.com/office/officeart/2005/8/layout/radial1"/>
    <dgm:cxn modelId="{B673313C-2F19-4BBD-BA62-41624A843252}"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FF156DF2-4F72-412F-A17F-B394E621D574}" type="presOf" srcId="{F6682FB6-C18D-A743-B742-E30907837202}" destId="{E2E82CCF-0DC2-BB46-A330-0ACC9EDCF2AF}" srcOrd="1" destOrd="0" presId="urn:microsoft.com/office/officeart/2005/8/layout/radial1"/>
    <dgm:cxn modelId="{C049CD10-5A6F-4FDB-B173-F613B2C1DFD0}" type="presOf" srcId="{8ED4EDB8-BEBC-DB4F-91CD-37A2590F8B47}" destId="{2E4A04C1-FC33-1D42-BF2F-6D24740946AB}" srcOrd="1" destOrd="0" presId="urn:microsoft.com/office/officeart/2005/8/layout/radial1"/>
    <dgm:cxn modelId="{1B01AFB1-8EC7-42AB-B132-7FB81B0377C1}" type="presOf" srcId="{E5D106FC-9553-2A4B-8FA9-6AE8CEEC6457}" destId="{D1843247-EAFD-B241-994E-EE2EE530DACE}" srcOrd="1" destOrd="0" presId="urn:microsoft.com/office/officeart/2005/8/layout/radial1"/>
    <dgm:cxn modelId="{9CB80CA4-5941-4411-A669-9EF9A2A64B71}" type="presOf" srcId="{8ED901B2-5DF6-A045-9E99-84F667F4C080}" destId="{0E3F7FB0-33B3-C04E-BDA3-D994716CDDDB}" srcOrd="0" destOrd="0" presId="urn:microsoft.com/office/officeart/2005/8/layout/radial1"/>
    <dgm:cxn modelId="{36FDD4D0-EEA5-45E4-8CA8-FC9F93B411BC}" type="presOf" srcId="{F6682FB6-C18D-A743-B742-E30907837202}" destId="{FDD864A0-13E2-F147-A817-CD750091DDB5}"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651BAA41-57DF-440E-9D42-E18D6FFFAF36}" type="presOf" srcId="{E5D106FC-9553-2A4B-8FA9-6AE8CEEC6457}" destId="{927C401A-540A-274E-94AF-63F604F8A376}" srcOrd="0"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A880483A-E2F3-AD4E-956B-8498EA17730A}" srcId="{B56A8071-C2FE-7B44-AF55-32DBD440ACD6}" destId="{8ED901B2-5DF6-A045-9E99-84F667F4C080}" srcOrd="0" destOrd="0" parTransId="{4FA62878-AF9A-9F49-86DA-51FF47070C4E}" sibTransId="{63F6A2B5-552F-5843-BD65-41AE20914417}"/>
    <dgm:cxn modelId="{95A8AC2B-2B86-404E-822D-AE8382FB6575}" type="presOf" srcId="{4FA62878-AF9A-9F49-86DA-51FF47070C4E}" destId="{B413C1A6-FEF5-964A-9B92-CA9C9321A9FC}" srcOrd="1" destOrd="0" presId="urn:microsoft.com/office/officeart/2005/8/layout/radial1"/>
    <dgm:cxn modelId="{20FA7344-1149-4E33-8E7B-D161C189C833}" type="presOf" srcId="{426A2A31-0FB5-2D4D-9EEE-3182923DA833}" destId="{0136FE16-B3A4-4F48-A1BF-26233E5E4969}"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F0B09805-91D5-4D2A-8F85-E864F5ED6182}" type="presOf" srcId="{58D679A3-49ED-0449-A90F-5ED04FC864FE}" destId="{DD9F8129-43B9-2743-9014-0DC9CCCA2B5B}" srcOrd="0" destOrd="0" presId="urn:microsoft.com/office/officeart/2005/8/layout/radial1"/>
    <dgm:cxn modelId="{2B25F8B4-06C0-482C-8653-86C7E28024C0}" type="presOf" srcId="{BD045485-EE40-0447-B6CD-4788C5C91AC8}" destId="{4F61B857-00C6-7D4B-BBBA-E2EAF62AAF83}" srcOrd="0" destOrd="0" presId="urn:microsoft.com/office/officeart/2005/8/layout/radial1"/>
    <dgm:cxn modelId="{2C254355-9154-4537-8BFD-DF34F45E34F2}" type="presOf" srcId="{FE92AC2F-B10B-4A4D-85C8-4968B53F49BE}" destId="{E0885123-E983-464D-A59B-4B57048A2B1D}" srcOrd="0" destOrd="0" presId="urn:microsoft.com/office/officeart/2005/8/layout/radial1"/>
    <dgm:cxn modelId="{2754C916-D725-4A7E-B37F-FAD50571E62D}" type="presOf" srcId="{5B93AE62-F5F5-E343-AEAD-80950AB8E7A1}" destId="{3EA24E3C-93B4-3B47-942E-F4EE76564202}" srcOrd="0" destOrd="0" presId="urn:microsoft.com/office/officeart/2005/8/layout/radial1"/>
    <dgm:cxn modelId="{A2C53F49-E6FD-4743-AC26-B665A58898ED}" type="presOf" srcId="{E30309EE-9946-5541-AEBA-CFF20205E4BE}" destId="{3544C395-4783-D549-9495-09BCA7D58214}" srcOrd="0" destOrd="0" presId="urn:microsoft.com/office/officeart/2005/8/layout/radial1"/>
    <dgm:cxn modelId="{A0D69C2B-96E7-4BDA-BD0B-EFCC452A264E}" type="presOf" srcId="{9168A69A-1B37-0C4A-A8F9-2237DBC0F440}" destId="{814B4F94-E1CB-4E48-827C-24DFE6CCB971}" srcOrd="0" destOrd="0" presId="urn:microsoft.com/office/officeart/2005/8/layout/radial1"/>
    <dgm:cxn modelId="{F154BBC6-608E-4E46-A510-D5562249293F}" type="presOf" srcId="{BD045485-EE40-0447-B6CD-4788C5C91AC8}" destId="{B8B5BCE1-DFBC-9545-9053-49097A616A93}" srcOrd="1" destOrd="0" presId="urn:microsoft.com/office/officeart/2005/8/layout/radial1"/>
    <dgm:cxn modelId="{FB273AE8-1770-4A57-B387-4814FBA60783}" type="presOf" srcId="{51232070-C0AE-9243-B9BB-B2E582B47927}" destId="{F771CF57-5F62-BF40-91AC-3F50E6B8DA20}"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2ED1C65C-B4B2-42BF-94D3-4C30704AC895}" type="presOf" srcId="{4FA62878-AF9A-9F49-86DA-51FF47070C4E}" destId="{B4E02328-E176-8045-ADC8-11772F8AAAE0}" srcOrd="0" destOrd="0" presId="urn:microsoft.com/office/officeart/2005/8/layout/radial1"/>
    <dgm:cxn modelId="{E59B8550-D62D-4FD1-B550-3D4DEAC21FA0}" type="presOf" srcId="{8ED4EDB8-BEBC-DB4F-91CD-37A2590F8B47}" destId="{41AAADF7-111F-CE40-96CE-AE4E2117F3C0}" srcOrd="0" destOrd="0" presId="urn:microsoft.com/office/officeart/2005/8/layout/radial1"/>
    <dgm:cxn modelId="{270EA2D5-5580-4373-9EF9-66308105F62F}" type="presOf" srcId="{B56A8071-C2FE-7B44-AF55-32DBD440ACD6}" destId="{86156F94-D18B-5840-90E9-D7561CF57825}" srcOrd="0" destOrd="0" presId="urn:microsoft.com/office/officeart/2005/8/layout/radial1"/>
    <dgm:cxn modelId="{A476B290-6860-47B4-92DC-35284BEC8160}" type="presOf" srcId="{058DA32D-993B-F442-86D6-08886F0FA8BE}" destId="{B3BDCE89-2C15-E349-ACF5-0A6B4147EB64}" srcOrd="0" destOrd="0" presId="urn:microsoft.com/office/officeart/2005/8/layout/radial1"/>
    <dgm:cxn modelId="{48689E1D-5B61-4CAF-A8E0-E1377F66F50F}" type="presOf" srcId="{E30309EE-9946-5541-AEBA-CFF20205E4BE}" destId="{B6DC45F3-5D19-104C-A312-4B5E8D1C86D3}" srcOrd="1" destOrd="0" presId="urn:microsoft.com/office/officeart/2005/8/layout/radial1"/>
    <dgm:cxn modelId="{4B170FC3-BDAE-494F-B177-8970AC80BF61}" type="presOf" srcId="{FE92AC2F-B10B-4A4D-85C8-4968B53F49BE}" destId="{33DC4DF1-6754-1C46-92DE-400AA67C7BBD}" srcOrd="1" destOrd="0" presId="urn:microsoft.com/office/officeart/2005/8/layout/radial1"/>
    <dgm:cxn modelId="{411D3F8C-034B-45F7-ACAD-DA961CF69991}" type="presOf" srcId="{AE9F96FD-798D-3041-B6C7-B15C733232ED}" destId="{3A12E5BE-80EA-4E44-8801-FA87206DC904}"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7A0E7035-CEFC-4743-B7AB-EFAC1726F1E6}" srcId="{B56A8071-C2FE-7B44-AF55-32DBD440ACD6}" destId="{58D679A3-49ED-0449-A90F-5ED04FC864FE}" srcOrd="1" destOrd="0" parTransId="{BD045485-EE40-0447-B6CD-4788C5C91AC8}" sibTransId="{2F8CD1F5-E10F-B34D-9AD7-2943EF58E7FB}"/>
    <dgm:cxn modelId="{B6CDD7D8-A90F-CC44-A89F-21789C5390DC}" srcId="{51232070-C0AE-9243-B9BB-B2E582B47927}" destId="{B56A8071-C2FE-7B44-AF55-32DBD440ACD6}" srcOrd="0" destOrd="0" parTransId="{0F9466D8-2370-7A47-B8AA-2823AC650802}" sibTransId="{A3BF80EA-8E93-5B4A-BB27-B77E718ECD02}"/>
    <dgm:cxn modelId="{65E23CF2-56F7-4299-A82B-A5CF038A4079}" type="presParOf" srcId="{F771CF57-5F62-BF40-91AC-3F50E6B8DA20}" destId="{86156F94-D18B-5840-90E9-D7561CF57825}" srcOrd="0" destOrd="0" presId="urn:microsoft.com/office/officeart/2005/8/layout/radial1"/>
    <dgm:cxn modelId="{3047A6E5-9F92-46BF-A1B8-2315E0CCF971}" type="presParOf" srcId="{F771CF57-5F62-BF40-91AC-3F50E6B8DA20}" destId="{B4E02328-E176-8045-ADC8-11772F8AAAE0}" srcOrd="1" destOrd="0" presId="urn:microsoft.com/office/officeart/2005/8/layout/radial1"/>
    <dgm:cxn modelId="{AF6B6932-D30A-4535-B36D-31B139121DDA}" type="presParOf" srcId="{B4E02328-E176-8045-ADC8-11772F8AAAE0}" destId="{B413C1A6-FEF5-964A-9B92-CA9C9321A9FC}" srcOrd="0" destOrd="0" presId="urn:microsoft.com/office/officeart/2005/8/layout/radial1"/>
    <dgm:cxn modelId="{B125A7D3-6FB2-4CEC-BA24-8186092D7866}" type="presParOf" srcId="{F771CF57-5F62-BF40-91AC-3F50E6B8DA20}" destId="{0E3F7FB0-33B3-C04E-BDA3-D994716CDDDB}" srcOrd="2" destOrd="0" presId="urn:microsoft.com/office/officeart/2005/8/layout/radial1"/>
    <dgm:cxn modelId="{17C308D3-9C73-45F7-9E53-E081AB642A7C}" type="presParOf" srcId="{F771CF57-5F62-BF40-91AC-3F50E6B8DA20}" destId="{4F61B857-00C6-7D4B-BBBA-E2EAF62AAF83}" srcOrd="3" destOrd="0" presId="urn:microsoft.com/office/officeart/2005/8/layout/radial1"/>
    <dgm:cxn modelId="{983E4245-0718-4E54-AA62-33D4328C0444}" type="presParOf" srcId="{4F61B857-00C6-7D4B-BBBA-E2EAF62AAF83}" destId="{B8B5BCE1-DFBC-9545-9053-49097A616A93}" srcOrd="0" destOrd="0" presId="urn:microsoft.com/office/officeart/2005/8/layout/radial1"/>
    <dgm:cxn modelId="{57C63283-6711-4AEA-B101-21B72246EB92}" type="presParOf" srcId="{F771CF57-5F62-BF40-91AC-3F50E6B8DA20}" destId="{DD9F8129-43B9-2743-9014-0DC9CCCA2B5B}" srcOrd="4" destOrd="0" presId="urn:microsoft.com/office/officeart/2005/8/layout/radial1"/>
    <dgm:cxn modelId="{65511DA0-EAE5-44CC-8589-5D75306023D8}" type="presParOf" srcId="{F771CF57-5F62-BF40-91AC-3F50E6B8DA20}" destId="{FDD864A0-13E2-F147-A817-CD750091DDB5}" srcOrd="5" destOrd="0" presId="urn:microsoft.com/office/officeart/2005/8/layout/radial1"/>
    <dgm:cxn modelId="{487C3F4B-9A06-4F93-ADD0-670EB1E0EB86}" type="presParOf" srcId="{FDD864A0-13E2-F147-A817-CD750091DDB5}" destId="{E2E82CCF-0DC2-BB46-A330-0ACC9EDCF2AF}" srcOrd="0" destOrd="0" presId="urn:microsoft.com/office/officeart/2005/8/layout/radial1"/>
    <dgm:cxn modelId="{5F4428CA-E0B1-4285-8F50-D13A1AA80021}" type="presParOf" srcId="{F771CF57-5F62-BF40-91AC-3F50E6B8DA20}" destId="{3A12E5BE-80EA-4E44-8801-FA87206DC904}" srcOrd="6" destOrd="0" presId="urn:microsoft.com/office/officeart/2005/8/layout/radial1"/>
    <dgm:cxn modelId="{7F9E2ABC-A987-4B9B-8ACB-A7163E6BF92C}" type="presParOf" srcId="{F771CF57-5F62-BF40-91AC-3F50E6B8DA20}" destId="{927C401A-540A-274E-94AF-63F604F8A376}" srcOrd="7" destOrd="0" presId="urn:microsoft.com/office/officeart/2005/8/layout/radial1"/>
    <dgm:cxn modelId="{5C8D825A-2A65-4DE9-B2CD-320B3EB0898A}" type="presParOf" srcId="{927C401A-540A-274E-94AF-63F604F8A376}" destId="{D1843247-EAFD-B241-994E-EE2EE530DACE}" srcOrd="0" destOrd="0" presId="urn:microsoft.com/office/officeart/2005/8/layout/radial1"/>
    <dgm:cxn modelId="{8045FE63-E4B4-4B68-BD8B-6152AD954E04}" type="presParOf" srcId="{F771CF57-5F62-BF40-91AC-3F50E6B8DA20}" destId="{0136FE16-B3A4-4F48-A1BF-26233E5E4969}" srcOrd="8" destOrd="0" presId="urn:microsoft.com/office/officeart/2005/8/layout/radial1"/>
    <dgm:cxn modelId="{4DF8FA81-5C7F-4657-A1A9-FCF01DF5C0FE}" type="presParOf" srcId="{F771CF57-5F62-BF40-91AC-3F50E6B8DA20}" destId="{E0885123-E983-464D-A59B-4B57048A2B1D}" srcOrd="9" destOrd="0" presId="urn:microsoft.com/office/officeart/2005/8/layout/radial1"/>
    <dgm:cxn modelId="{275F1D6C-E26C-482A-BB1D-1395B6E973A0}" type="presParOf" srcId="{E0885123-E983-464D-A59B-4B57048A2B1D}" destId="{33DC4DF1-6754-1C46-92DE-400AA67C7BBD}" srcOrd="0" destOrd="0" presId="urn:microsoft.com/office/officeart/2005/8/layout/radial1"/>
    <dgm:cxn modelId="{8E225B5A-51DA-4D77-B7C2-E2174F5D05A4}" type="presParOf" srcId="{F771CF57-5F62-BF40-91AC-3F50E6B8DA20}" destId="{B3BDCE89-2C15-E349-ACF5-0A6B4147EB64}" srcOrd="10" destOrd="0" presId="urn:microsoft.com/office/officeart/2005/8/layout/radial1"/>
    <dgm:cxn modelId="{D33F8DBF-0D06-42C4-ABD5-A4E102E96BF6}" type="presParOf" srcId="{F771CF57-5F62-BF40-91AC-3F50E6B8DA20}" destId="{3544C395-4783-D549-9495-09BCA7D58214}" srcOrd="11" destOrd="0" presId="urn:microsoft.com/office/officeart/2005/8/layout/radial1"/>
    <dgm:cxn modelId="{7FA5EF67-0114-4A88-8309-27296D0D6A1A}" type="presParOf" srcId="{3544C395-4783-D549-9495-09BCA7D58214}" destId="{B6DC45F3-5D19-104C-A312-4B5E8D1C86D3}" srcOrd="0" destOrd="0" presId="urn:microsoft.com/office/officeart/2005/8/layout/radial1"/>
    <dgm:cxn modelId="{CA6D32A7-78D0-4E44-A926-877EF5002676}" type="presParOf" srcId="{F771CF57-5F62-BF40-91AC-3F50E6B8DA20}" destId="{814B4F94-E1CB-4E48-827C-24DFE6CCB971}" srcOrd="12" destOrd="0" presId="urn:microsoft.com/office/officeart/2005/8/layout/radial1"/>
    <dgm:cxn modelId="{8DDB2D24-F24C-43DD-8836-80EC026603A7}" type="presParOf" srcId="{F771CF57-5F62-BF40-91AC-3F50E6B8DA20}" destId="{41AAADF7-111F-CE40-96CE-AE4E2117F3C0}" srcOrd="13" destOrd="0" presId="urn:microsoft.com/office/officeart/2005/8/layout/radial1"/>
    <dgm:cxn modelId="{3BBBF137-5C20-445F-A3DE-BD6A413814AB}" type="presParOf" srcId="{41AAADF7-111F-CE40-96CE-AE4E2117F3C0}" destId="{2E4A04C1-FC33-1D42-BF2F-6D24740946AB}" srcOrd="0" destOrd="0" presId="urn:microsoft.com/office/officeart/2005/8/layout/radial1"/>
    <dgm:cxn modelId="{D098530C-2710-4155-A8FD-4FBD94A12592}"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a:solidFill>
          <a:srgbClr val="92D050"/>
        </a:solidFill>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A880483A-E2F3-AD4E-956B-8498EA17730A}" srcId="{B56A8071-C2FE-7B44-AF55-32DBD440ACD6}" destId="{8ED901B2-5DF6-A045-9E99-84F667F4C080}" srcOrd="0" destOrd="0" parTransId="{4FA62878-AF9A-9F49-86DA-51FF47070C4E}" sibTransId="{63F6A2B5-552F-5843-BD65-41AE20914417}"/>
    <dgm:cxn modelId="{A62B69DA-3881-46F8-BBE4-708D17D7949B}" type="presOf" srcId="{51232070-C0AE-9243-B9BB-B2E582B47927}" destId="{F771CF57-5F62-BF40-91AC-3F50E6B8DA20}" srcOrd="0" destOrd="0" presId="urn:microsoft.com/office/officeart/2005/8/layout/radial1"/>
    <dgm:cxn modelId="{898CFBE7-FB85-4834-B6A3-7509C1FBEAE5}" type="presOf" srcId="{4FA62878-AF9A-9F49-86DA-51FF47070C4E}" destId="{B413C1A6-FEF5-964A-9B92-CA9C9321A9FC}" srcOrd="1" destOrd="0" presId="urn:microsoft.com/office/officeart/2005/8/layout/radial1"/>
    <dgm:cxn modelId="{C43E8D45-8285-4E94-9FAA-6C3B6B471451}" type="presOf" srcId="{8ED4EDB8-BEBC-DB4F-91CD-37A2590F8B47}" destId="{2E4A04C1-FC33-1D42-BF2F-6D24740946AB}" srcOrd="1" destOrd="0" presId="urn:microsoft.com/office/officeart/2005/8/layout/radial1"/>
    <dgm:cxn modelId="{BEF7AA6E-4191-4055-9969-DA6F1BD0A096}" type="presOf" srcId="{AE9F96FD-798D-3041-B6C7-B15C733232ED}" destId="{3A12E5BE-80EA-4E44-8801-FA87206DC904}" srcOrd="0" destOrd="0" presId="urn:microsoft.com/office/officeart/2005/8/layout/radial1"/>
    <dgm:cxn modelId="{798B5A8B-059E-4CA3-8045-DD73DE9CA28A}" type="presOf" srcId="{426A2A31-0FB5-2D4D-9EEE-3182923DA833}" destId="{0136FE16-B3A4-4F48-A1BF-26233E5E4969}" srcOrd="0" destOrd="0" presId="urn:microsoft.com/office/officeart/2005/8/layout/radial1"/>
    <dgm:cxn modelId="{81999FDC-0DA9-4F08-989D-06B15086B0F3}" type="presOf" srcId="{8ED901B2-5DF6-A045-9E99-84F667F4C080}" destId="{0E3F7FB0-33B3-C04E-BDA3-D994716CDDDB}" srcOrd="0" destOrd="0" presId="urn:microsoft.com/office/officeart/2005/8/layout/radial1"/>
    <dgm:cxn modelId="{CFADBD65-828D-4CF3-B40F-8CD66FF9846E}" type="presOf" srcId="{4FA62878-AF9A-9F49-86DA-51FF47070C4E}" destId="{B4E02328-E176-8045-ADC8-11772F8AAAE0}"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FAD4984D-D4D5-40AA-AA04-8956EF291932}" type="presOf" srcId="{BD045485-EE40-0447-B6CD-4788C5C91AC8}" destId="{4F61B857-00C6-7D4B-BBBA-E2EAF62AAF83}" srcOrd="0" destOrd="0" presId="urn:microsoft.com/office/officeart/2005/8/layout/radial1"/>
    <dgm:cxn modelId="{C2597CD6-076E-4468-B619-BC8FFDDA45FB}" type="presOf" srcId="{58D679A3-49ED-0449-A90F-5ED04FC864FE}" destId="{DD9F8129-43B9-2743-9014-0DC9CCCA2B5B}" srcOrd="0" destOrd="0" presId="urn:microsoft.com/office/officeart/2005/8/layout/radial1"/>
    <dgm:cxn modelId="{BA94D8A6-1FC1-425B-B350-C3BAF7C35C60}" type="presOf" srcId="{E5D106FC-9553-2A4B-8FA9-6AE8CEEC6457}" destId="{D1843247-EAFD-B241-994E-EE2EE530DACE}" srcOrd="1" destOrd="0" presId="urn:microsoft.com/office/officeart/2005/8/layout/radial1"/>
    <dgm:cxn modelId="{5CF0E5F4-8B45-420F-B040-F9D4917A3A64}" type="presOf" srcId="{5B93AE62-F5F5-E343-AEAD-80950AB8E7A1}" destId="{3EA24E3C-93B4-3B47-942E-F4EE76564202}" srcOrd="0" destOrd="0" presId="urn:microsoft.com/office/officeart/2005/8/layout/radial1"/>
    <dgm:cxn modelId="{FB650BF8-CCA8-4D5D-8F1F-E623FCB7FED5}" type="presOf" srcId="{9168A69A-1B37-0C4A-A8F9-2237DBC0F440}" destId="{814B4F94-E1CB-4E48-827C-24DFE6CCB971}" srcOrd="0" destOrd="0" presId="urn:microsoft.com/office/officeart/2005/8/layout/radial1"/>
    <dgm:cxn modelId="{7AA690B8-2C4B-49CE-8558-87B28586DB86}" type="presOf" srcId="{E5D106FC-9553-2A4B-8FA9-6AE8CEEC6457}" destId="{927C401A-540A-274E-94AF-63F604F8A376}"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3BFD2510-5E4E-4F43-8945-D5CDFA344077}" type="presOf" srcId="{8ED4EDB8-BEBC-DB4F-91CD-37A2590F8B47}" destId="{41AAADF7-111F-CE40-96CE-AE4E2117F3C0}"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490EE691-ACA0-974F-86F1-0632EE2534EC}" srcId="{B56A8071-C2FE-7B44-AF55-32DBD440ACD6}" destId="{AE9F96FD-798D-3041-B6C7-B15C733232ED}" srcOrd="2" destOrd="0" parTransId="{F6682FB6-C18D-A743-B742-E30907837202}" sibTransId="{6793436F-5CA3-0741-9E6E-2D77A6505A96}"/>
    <dgm:cxn modelId="{B6CDD7D8-A90F-CC44-A89F-21789C5390DC}" srcId="{51232070-C0AE-9243-B9BB-B2E582B47927}" destId="{B56A8071-C2FE-7B44-AF55-32DBD440ACD6}" srcOrd="0" destOrd="0" parTransId="{0F9466D8-2370-7A47-B8AA-2823AC650802}" sibTransId="{A3BF80EA-8E93-5B4A-BB27-B77E718ECD02}"/>
    <dgm:cxn modelId="{A3CE23B4-CB84-4C3F-91C0-597193D2AAE7}" type="presOf" srcId="{E30309EE-9946-5541-AEBA-CFF20205E4BE}" destId="{3544C395-4783-D549-9495-09BCA7D58214}" srcOrd="0" destOrd="0" presId="urn:microsoft.com/office/officeart/2005/8/layout/radial1"/>
    <dgm:cxn modelId="{A2B28704-83A1-456D-9361-13EB2A4258CD}" type="presOf" srcId="{B56A8071-C2FE-7B44-AF55-32DBD440ACD6}" destId="{86156F94-D18B-5840-90E9-D7561CF57825}" srcOrd="0" destOrd="0" presId="urn:microsoft.com/office/officeart/2005/8/layout/radial1"/>
    <dgm:cxn modelId="{808E68E2-EE0B-4C7F-BA94-770B69E0625B}" type="presOf" srcId="{FE92AC2F-B10B-4A4D-85C8-4968B53F49BE}" destId="{E0885123-E983-464D-A59B-4B57048A2B1D}" srcOrd="0" destOrd="0" presId="urn:microsoft.com/office/officeart/2005/8/layout/radial1"/>
    <dgm:cxn modelId="{A5D2EF62-B209-47F7-A4D1-1A1AB5C0ABC1}" type="presOf" srcId="{FE92AC2F-B10B-4A4D-85C8-4968B53F49BE}" destId="{33DC4DF1-6754-1C46-92DE-400AA67C7BBD}" srcOrd="1" destOrd="0" presId="urn:microsoft.com/office/officeart/2005/8/layout/radial1"/>
    <dgm:cxn modelId="{0A320D2F-AC7F-4300-8F62-043CAE97B9E6}" type="presOf" srcId="{F6682FB6-C18D-A743-B742-E30907837202}" destId="{E2E82CCF-0DC2-BB46-A330-0ACC9EDCF2AF}" srcOrd="1"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1118459A-8764-4BE7-8506-566871F76BB6}" type="presOf" srcId="{058DA32D-993B-F442-86D6-08886F0FA8BE}" destId="{B3BDCE89-2C15-E349-ACF5-0A6B4147EB64}" srcOrd="0" destOrd="0" presId="urn:microsoft.com/office/officeart/2005/8/layout/radial1"/>
    <dgm:cxn modelId="{734880A9-D6BA-4F6E-9A0F-C7E4E4F10696}" type="presOf" srcId="{F6682FB6-C18D-A743-B742-E30907837202}" destId="{FDD864A0-13E2-F147-A817-CD750091DDB5}" srcOrd="0" destOrd="0" presId="urn:microsoft.com/office/officeart/2005/8/layout/radial1"/>
    <dgm:cxn modelId="{6BAE3C7F-7DF5-4F42-9856-F1F8F0D411DA}" type="presOf" srcId="{E30309EE-9946-5541-AEBA-CFF20205E4BE}" destId="{B6DC45F3-5D19-104C-A312-4B5E8D1C86D3}" srcOrd="1" destOrd="0" presId="urn:microsoft.com/office/officeart/2005/8/layout/radial1"/>
    <dgm:cxn modelId="{E88AC706-ED8C-4BE6-AB0F-8EBF791C1FF7}" type="presOf" srcId="{BD045485-EE40-0447-B6CD-4788C5C91AC8}" destId="{B8B5BCE1-DFBC-9545-9053-49097A616A93}" srcOrd="1" destOrd="0" presId="urn:microsoft.com/office/officeart/2005/8/layout/radial1"/>
    <dgm:cxn modelId="{5A54FD91-E288-419E-93CF-CA722116FFCE}" type="presParOf" srcId="{F771CF57-5F62-BF40-91AC-3F50E6B8DA20}" destId="{86156F94-D18B-5840-90E9-D7561CF57825}" srcOrd="0" destOrd="0" presId="urn:microsoft.com/office/officeart/2005/8/layout/radial1"/>
    <dgm:cxn modelId="{11E5F99E-2558-4BF6-9915-812ADD5DB450}" type="presParOf" srcId="{F771CF57-5F62-BF40-91AC-3F50E6B8DA20}" destId="{B4E02328-E176-8045-ADC8-11772F8AAAE0}" srcOrd="1" destOrd="0" presId="urn:microsoft.com/office/officeart/2005/8/layout/radial1"/>
    <dgm:cxn modelId="{EA28FE20-EA40-40A2-9968-9AA5C773D8F1}" type="presParOf" srcId="{B4E02328-E176-8045-ADC8-11772F8AAAE0}" destId="{B413C1A6-FEF5-964A-9B92-CA9C9321A9FC}" srcOrd="0" destOrd="0" presId="urn:microsoft.com/office/officeart/2005/8/layout/radial1"/>
    <dgm:cxn modelId="{8FCB2272-D1CD-4258-90CC-E931D95387E5}" type="presParOf" srcId="{F771CF57-5F62-BF40-91AC-3F50E6B8DA20}" destId="{0E3F7FB0-33B3-C04E-BDA3-D994716CDDDB}" srcOrd="2" destOrd="0" presId="urn:microsoft.com/office/officeart/2005/8/layout/radial1"/>
    <dgm:cxn modelId="{1D06E64C-D465-46AA-ACB5-3869A43E5E7D}" type="presParOf" srcId="{F771CF57-5F62-BF40-91AC-3F50E6B8DA20}" destId="{4F61B857-00C6-7D4B-BBBA-E2EAF62AAF83}" srcOrd="3" destOrd="0" presId="urn:microsoft.com/office/officeart/2005/8/layout/radial1"/>
    <dgm:cxn modelId="{E6067EE5-B7B2-4F12-995D-929FAED2736B}" type="presParOf" srcId="{4F61B857-00C6-7D4B-BBBA-E2EAF62AAF83}" destId="{B8B5BCE1-DFBC-9545-9053-49097A616A93}" srcOrd="0" destOrd="0" presId="urn:microsoft.com/office/officeart/2005/8/layout/radial1"/>
    <dgm:cxn modelId="{D467C8AA-F31F-4D51-878C-5160EE82A85F}" type="presParOf" srcId="{F771CF57-5F62-BF40-91AC-3F50E6B8DA20}" destId="{DD9F8129-43B9-2743-9014-0DC9CCCA2B5B}" srcOrd="4" destOrd="0" presId="urn:microsoft.com/office/officeart/2005/8/layout/radial1"/>
    <dgm:cxn modelId="{6CAD29FA-05F9-4031-AE5F-437C2FD9961F}" type="presParOf" srcId="{F771CF57-5F62-BF40-91AC-3F50E6B8DA20}" destId="{FDD864A0-13E2-F147-A817-CD750091DDB5}" srcOrd="5" destOrd="0" presId="urn:microsoft.com/office/officeart/2005/8/layout/radial1"/>
    <dgm:cxn modelId="{8E5A3E46-C60F-4C8B-8C6D-71C5D2EB2C58}" type="presParOf" srcId="{FDD864A0-13E2-F147-A817-CD750091DDB5}" destId="{E2E82CCF-0DC2-BB46-A330-0ACC9EDCF2AF}" srcOrd="0" destOrd="0" presId="urn:microsoft.com/office/officeart/2005/8/layout/radial1"/>
    <dgm:cxn modelId="{4DFCC21B-CB03-44C5-B18D-DE2988841C24}" type="presParOf" srcId="{F771CF57-5F62-BF40-91AC-3F50E6B8DA20}" destId="{3A12E5BE-80EA-4E44-8801-FA87206DC904}" srcOrd="6" destOrd="0" presId="urn:microsoft.com/office/officeart/2005/8/layout/radial1"/>
    <dgm:cxn modelId="{FA005564-0DD1-4E9C-BB9F-41081F15C554}" type="presParOf" srcId="{F771CF57-5F62-BF40-91AC-3F50E6B8DA20}" destId="{927C401A-540A-274E-94AF-63F604F8A376}" srcOrd="7" destOrd="0" presId="urn:microsoft.com/office/officeart/2005/8/layout/radial1"/>
    <dgm:cxn modelId="{DEE50992-7940-42E2-AE18-9ED3D255C95E}" type="presParOf" srcId="{927C401A-540A-274E-94AF-63F604F8A376}" destId="{D1843247-EAFD-B241-994E-EE2EE530DACE}" srcOrd="0" destOrd="0" presId="urn:microsoft.com/office/officeart/2005/8/layout/radial1"/>
    <dgm:cxn modelId="{B80C2A6C-F78C-4D27-9043-E01DB0B3C593}" type="presParOf" srcId="{F771CF57-5F62-BF40-91AC-3F50E6B8DA20}" destId="{0136FE16-B3A4-4F48-A1BF-26233E5E4969}" srcOrd="8" destOrd="0" presId="urn:microsoft.com/office/officeart/2005/8/layout/radial1"/>
    <dgm:cxn modelId="{CE397271-D55B-41BE-913F-8605D93030B7}" type="presParOf" srcId="{F771CF57-5F62-BF40-91AC-3F50E6B8DA20}" destId="{E0885123-E983-464D-A59B-4B57048A2B1D}" srcOrd="9" destOrd="0" presId="urn:microsoft.com/office/officeart/2005/8/layout/radial1"/>
    <dgm:cxn modelId="{B3D3A9CF-E700-427D-89D1-7905389C1260}" type="presParOf" srcId="{E0885123-E983-464D-A59B-4B57048A2B1D}" destId="{33DC4DF1-6754-1C46-92DE-400AA67C7BBD}" srcOrd="0" destOrd="0" presId="urn:microsoft.com/office/officeart/2005/8/layout/radial1"/>
    <dgm:cxn modelId="{9AC29B69-F96F-4376-86DA-7D6245A3FDF8}" type="presParOf" srcId="{F771CF57-5F62-BF40-91AC-3F50E6B8DA20}" destId="{B3BDCE89-2C15-E349-ACF5-0A6B4147EB64}" srcOrd="10" destOrd="0" presId="urn:microsoft.com/office/officeart/2005/8/layout/radial1"/>
    <dgm:cxn modelId="{CDF191DF-4721-4094-BDC3-F1C7468DA878}" type="presParOf" srcId="{F771CF57-5F62-BF40-91AC-3F50E6B8DA20}" destId="{3544C395-4783-D549-9495-09BCA7D58214}" srcOrd="11" destOrd="0" presId="urn:microsoft.com/office/officeart/2005/8/layout/radial1"/>
    <dgm:cxn modelId="{AA8D8360-B78A-4D8C-98A3-D17A220C53A9}" type="presParOf" srcId="{3544C395-4783-D549-9495-09BCA7D58214}" destId="{B6DC45F3-5D19-104C-A312-4B5E8D1C86D3}" srcOrd="0" destOrd="0" presId="urn:microsoft.com/office/officeart/2005/8/layout/radial1"/>
    <dgm:cxn modelId="{C44D4299-4753-42E5-8643-B8CCAFB56C30}" type="presParOf" srcId="{F771CF57-5F62-BF40-91AC-3F50E6B8DA20}" destId="{814B4F94-E1CB-4E48-827C-24DFE6CCB971}" srcOrd="12" destOrd="0" presId="urn:microsoft.com/office/officeart/2005/8/layout/radial1"/>
    <dgm:cxn modelId="{2A1E91E7-E11A-4B5F-8D3A-E6F177F34B1B}" type="presParOf" srcId="{F771CF57-5F62-BF40-91AC-3F50E6B8DA20}" destId="{41AAADF7-111F-CE40-96CE-AE4E2117F3C0}" srcOrd="13" destOrd="0" presId="urn:microsoft.com/office/officeart/2005/8/layout/radial1"/>
    <dgm:cxn modelId="{ACDBC123-CAAA-408A-86FB-8FB5935CDF8F}" type="presParOf" srcId="{41AAADF7-111F-CE40-96CE-AE4E2117F3C0}" destId="{2E4A04C1-FC33-1D42-BF2F-6D24740946AB}" srcOrd="0" destOrd="0" presId="urn:microsoft.com/office/officeart/2005/8/layout/radial1"/>
    <dgm:cxn modelId="{DEEC94D6-7A2C-4BA6-A8F1-C19C30DE0A13}"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a:solidFill>
          <a:srgbClr val="92D050"/>
        </a:solidFill>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BBBB4455-EAF6-4CD1-BB28-595F373CE906}" type="presOf" srcId="{F6682FB6-C18D-A743-B742-E30907837202}" destId="{FDD864A0-13E2-F147-A817-CD750091DDB5}"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DC41CECB-9FC5-4325-A185-0EE77B2CC02A}" type="presOf" srcId="{F6682FB6-C18D-A743-B742-E30907837202}" destId="{E2E82CCF-0DC2-BB46-A330-0ACC9EDCF2AF}" srcOrd="1" destOrd="0" presId="urn:microsoft.com/office/officeart/2005/8/layout/radial1"/>
    <dgm:cxn modelId="{AC7DDF59-DB2A-4D0B-B9A0-469ADFA8539D}" type="presOf" srcId="{FE92AC2F-B10B-4A4D-85C8-4968B53F49BE}" destId="{E0885123-E983-464D-A59B-4B57048A2B1D}" srcOrd="0" destOrd="0" presId="urn:microsoft.com/office/officeart/2005/8/layout/radial1"/>
    <dgm:cxn modelId="{E829BAE5-9DFF-45D5-BBAA-A7EA1D81778D}" type="presOf" srcId="{AE9F96FD-798D-3041-B6C7-B15C733232ED}" destId="{3A12E5BE-80EA-4E44-8801-FA87206DC904}" srcOrd="0" destOrd="0" presId="urn:microsoft.com/office/officeart/2005/8/layout/radial1"/>
    <dgm:cxn modelId="{61B1176E-32ED-436E-857F-8852377500B8}" type="presOf" srcId="{8ED4EDB8-BEBC-DB4F-91CD-37A2590F8B47}" destId="{41AAADF7-111F-CE40-96CE-AE4E2117F3C0}" srcOrd="0" destOrd="0" presId="urn:microsoft.com/office/officeart/2005/8/layout/radial1"/>
    <dgm:cxn modelId="{3BE90244-A56E-4753-8610-B680E7D62286}" type="presOf" srcId="{8ED4EDB8-BEBC-DB4F-91CD-37A2590F8B47}" destId="{2E4A04C1-FC33-1D42-BF2F-6D24740946AB}" srcOrd="1" destOrd="0" presId="urn:microsoft.com/office/officeart/2005/8/layout/radial1"/>
    <dgm:cxn modelId="{93D8039F-D7C5-4034-B418-5065A083970C}" type="presOf" srcId="{E5D106FC-9553-2A4B-8FA9-6AE8CEEC6457}" destId="{D1843247-EAFD-B241-994E-EE2EE530DACE}" srcOrd="1" destOrd="0" presId="urn:microsoft.com/office/officeart/2005/8/layout/radial1"/>
    <dgm:cxn modelId="{00EC45FA-6FD9-47FC-995A-3ABD70AA8EC1}" type="presOf" srcId="{4FA62878-AF9A-9F49-86DA-51FF47070C4E}" destId="{B413C1A6-FEF5-964A-9B92-CA9C9321A9FC}" srcOrd="1" destOrd="0" presId="urn:microsoft.com/office/officeart/2005/8/layout/radial1"/>
    <dgm:cxn modelId="{E91DB930-C177-4E29-9FA7-2A8B652960EC}" type="presOf" srcId="{B56A8071-C2FE-7B44-AF55-32DBD440ACD6}" destId="{86156F94-D18B-5840-90E9-D7561CF57825}"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704D0385-85B8-4819-AD01-2422473B7D0B}" type="presOf" srcId="{E30309EE-9946-5541-AEBA-CFF20205E4BE}" destId="{B6DC45F3-5D19-104C-A312-4B5E8D1C86D3}" srcOrd="1" destOrd="0" presId="urn:microsoft.com/office/officeart/2005/8/layout/radial1"/>
    <dgm:cxn modelId="{EE3D2502-04F5-447B-A6AB-EF1DC4C55FDB}" type="presOf" srcId="{BD045485-EE40-0447-B6CD-4788C5C91AC8}" destId="{4F61B857-00C6-7D4B-BBBA-E2EAF62AAF83}" srcOrd="0" destOrd="0" presId="urn:microsoft.com/office/officeart/2005/8/layout/radial1"/>
    <dgm:cxn modelId="{7D832D27-C596-486D-9221-9A4B09313FAC}" type="presOf" srcId="{058DA32D-993B-F442-86D6-08886F0FA8BE}" destId="{B3BDCE89-2C15-E349-ACF5-0A6B4147EB64}" srcOrd="0" destOrd="0" presId="urn:microsoft.com/office/officeart/2005/8/layout/radial1"/>
    <dgm:cxn modelId="{F199E4D7-C2E0-4824-8143-E0361FF51AC9}" type="presOf" srcId="{426A2A31-0FB5-2D4D-9EEE-3182923DA833}" destId="{0136FE16-B3A4-4F48-A1BF-26233E5E4969}"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27397ECF-7462-4C77-BE1F-AB8E7C6EC425}" type="presOf" srcId="{FE92AC2F-B10B-4A4D-85C8-4968B53F49BE}" destId="{33DC4DF1-6754-1C46-92DE-400AA67C7BBD}" srcOrd="1" destOrd="0" presId="urn:microsoft.com/office/officeart/2005/8/layout/radial1"/>
    <dgm:cxn modelId="{97D613B8-8085-4064-8A41-5286D14C20A2}" type="presOf" srcId="{58D679A3-49ED-0449-A90F-5ED04FC864FE}" destId="{DD9F8129-43B9-2743-9014-0DC9CCCA2B5B}"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E1238BDC-8E23-482B-B167-FA7CE7A590B0}" type="presOf" srcId="{5B93AE62-F5F5-E343-AEAD-80950AB8E7A1}" destId="{3EA24E3C-93B4-3B47-942E-F4EE76564202}" srcOrd="0"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B6CDD7D8-A90F-CC44-A89F-21789C5390DC}" srcId="{51232070-C0AE-9243-B9BB-B2E582B47927}" destId="{B56A8071-C2FE-7B44-AF55-32DBD440ACD6}" srcOrd="0" destOrd="0" parTransId="{0F9466D8-2370-7A47-B8AA-2823AC650802}" sibTransId="{A3BF80EA-8E93-5B4A-BB27-B77E718ECD02}"/>
    <dgm:cxn modelId="{DFA578CA-C2C0-4B37-A4B0-0D5E1EF90B2A}" type="presOf" srcId="{E5D106FC-9553-2A4B-8FA9-6AE8CEEC6457}" destId="{927C401A-540A-274E-94AF-63F604F8A376}" srcOrd="0" destOrd="0" presId="urn:microsoft.com/office/officeart/2005/8/layout/radial1"/>
    <dgm:cxn modelId="{A1C2C95A-4F2D-46D7-BE65-BA698BBA3B99}" type="presOf" srcId="{4FA62878-AF9A-9F49-86DA-51FF47070C4E}" destId="{B4E02328-E176-8045-ADC8-11772F8AAAE0}" srcOrd="0" destOrd="0" presId="urn:microsoft.com/office/officeart/2005/8/layout/radial1"/>
    <dgm:cxn modelId="{A85BF134-04B3-4509-A76A-B712BBC603B2}" type="presOf" srcId="{E30309EE-9946-5541-AEBA-CFF20205E4BE}" destId="{3544C395-4783-D549-9495-09BCA7D58214}" srcOrd="0" destOrd="0" presId="urn:microsoft.com/office/officeart/2005/8/layout/radial1"/>
    <dgm:cxn modelId="{8C95C390-3CB4-43E9-8E9C-55EB3B2C4A0A}" type="presOf" srcId="{9168A69A-1B37-0C4A-A8F9-2237DBC0F440}" destId="{814B4F94-E1CB-4E48-827C-24DFE6CCB971}" srcOrd="0" destOrd="0" presId="urn:microsoft.com/office/officeart/2005/8/layout/radial1"/>
    <dgm:cxn modelId="{87CA8683-78F2-4080-AFDD-83D8D13422A5}" type="presOf" srcId="{8ED901B2-5DF6-A045-9E99-84F667F4C080}" destId="{0E3F7FB0-33B3-C04E-BDA3-D994716CDDDB}"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AFF31778-87A9-4E00-8346-064928B9F16B}" type="presOf" srcId="{BD045485-EE40-0447-B6CD-4788C5C91AC8}" destId="{B8B5BCE1-DFBC-9545-9053-49097A616A93}" srcOrd="1" destOrd="0" presId="urn:microsoft.com/office/officeart/2005/8/layout/radial1"/>
    <dgm:cxn modelId="{E0D5A2C8-B1EA-48D9-AAD9-6C184890453E}" type="presOf" srcId="{51232070-C0AE-9243-B9BB-B2E582B47927}" destId="{F771CF57-5F62-BF40-91AC-3F50E6B8DA20}" srcOrd="0" destOrd="0" presId="urn:microsoft.com/office/officeart/2005/8/layout/radial1"/>
    <dgm:cxn modelId="{B3BC4A29-F377-437F-B529-7C1F386257C3}" type="presParOf" srcId="{F771CF57-5F62-BF40-91AC-3F50E6B8DA20}" destId="{86156F94-D18B-5840-90E9-D7561CF57825}" srcOrd="0" destOrd="0" presId="urn:microsoft.com/office/officeart/2005/8/layout/radial1"/>
    <dgm:cxn modelId="{D1C0B1A3-405E-4809-B286-534608C2405B}" type="presParOf" srcId="{F771CF57-5F62-BF40-91AC-3F50E6B8DA20}" destId="{B4E02328-E176-8045-ADC8-11772F8AAAE0}" srcOrd="1" destOrd="0" presId="urn:microsoft.com/office/officeart/2005/8/layout/radial1"/>
    <dgm:cxn modelId="{31C5DED0-46B9-493D-AC70-195F8E00A286}" type="presParOf" srcId="{B4E02328-E176-8045-ADC8-11772F8AAAE0}" destId="{B413C1A6-FEF5-964A-9B92-CA9C9321A9FC}" srcOrd="0" destOrd="0" presId="urn:microsoft.com/office/officeart/2005/8/layout/radial1"/>
    <dgm:cxn modelId="{0356BA40-674F-4373-B69C-EC12D1CFDCBB}" type="presParOf" srcId="{F771CF57-5F62-BF40-91AC-3F50E6B8DA20}" destId="{0E3F7FB0-33B3-C04E-BDA3-D994716CDDDB}" srcOrd="2" destOrd="0" presId="urn:microsoft.com/office/officeart/2005/8/layout/radial1"/>
    <dgm:cxn modelId="{5593EF30-C0F5-4376-8D42-12F68194C65D}" type="presParOf" srcId="{F771CF57-5F62-BF40-91AC-3F50E6B8DA20}" destId="{4F61B857-00C6-7D4B-BBBA-E2EAF62AAF83}" srcOrd="3" destOrd="0" presId="urn:microsoft.com/office/officeart/2005/8/layout/radial1"/>
    <dgm:cxn modelId="{9314F362-0E85-4BD3-B299-C389615990C0}" type="presParOf" srcId="{4F61B857-00C6-7D4B-BBBA-E2EAF62AAF83}" destId="{B8B5BCE1-DFBC-9545-9053-49097A616A93}" srcOrd="0" destOrd="0" presId="urn:microsoft.com/office/officeart/2005/8/layout/radial1"/>
    <dgm:cxn modelId="{43DC5D83-B49C-4A64-A8ED-49370E394FD2}" type="presParOf" srcId="{F771CF57-5F62-BF40-91AC-3F50E6B8DA20}" destId="{DD9F8129-43B9-2743-9014-0DC9CCCA2B5B}" srcOrd="4" destOrd="0" presId="urn:microsoft.com/office/officeart/2005/8/layout/radial1"/>
    <dgm:cxn modelId="{E0AE7325-9887-4E9B-BD03-850692B6D1D5}" type="presParOf" srcId="{F771CF57-5F62-BF40-91AC-3F50E6B8DA20}" destId="{FDD864A0-13E2-F147-A817-CD750091DDB5}" srcOrd="5" destOrd="0" presId="urn:microsoft.com/office/officeart/2005/8/layout/radial1"/>
    <dgm:cxn modelId="{698E2B16-6191-4DE7-8FBE-3AA3A9F04163}" type="presParOf" srcId="{FDD864A0-13E2-F147-A817-CD750091DDB5}" destId="{E2E82CCF-0DC2-BB46-A330-0ACC9EDCF2AF}" srcOrd="0" destOrd="0" presId="urn:microsoft.com/office/officeart/2005/8/layout/radial1"/>
    <dgm:cxn modelId="{28505568-D04C-4798-A63E-052FF1807AD3}" type="presParOf" srcId="{F771CF57-5F62-BF40-91AC-3F50E6B8DA20}" destId="{3A12E5BE-80EA-4E44-8801-FA87206DC904}" srcOrd="6" destOrd="0" presId="urn:microsoft.com/office/officeart/2005/8/layout/radial1"/>
    <dgm:cxn modelId="{1C70FA8C-B0E5-4835-B111-AE5E5A93E958}" type="presParOf" srcId="{F771CF57-5F62-BF40-91AC-3F50E6B8DA20}" destId="{927C401A-540A-274E-94AF-63F604F8A376}" srcOrd="7" destOrd="0" presId="urn:microsoft.com/office/officeart/2005/8/layout/radial1"/>
    <dgm:cxn modelId="{3962387C-F57E-4D91-9224-09463A7A69CB}" type="presParOf" srcId="{927C401A-540A-274E-94AF-63F604F8A376}" destId="{D1843247-EAFD-B241-994E-EE2EE530DACE}" srcOrd="0" destOrd="0" presId="urn:microsoft.com/office/officeart/2005/8/layout/radial1"/>
    <dgm:cxn modelId="{A28F6BB4-7611-4559-899C-5297A0C2E997}" type="presParOf" srcId="{F771CF57-5F62-BF40-91AC-3F50E6B8DA20}" destId="{0136FE16-B3A4-4F48-A1BF-26233E5E4969}" srcOrd="8" destOrd="0" presId="urn:microsoft.com/office/officeart/2005/8/layout/radial1"/>
    <dgm:cxn modelId="{65E91773-23AF-42F2-A5CB-8565AEE9FCC5}" type="presParOf" srcId="{F771CF57-5F62-BF40-91AC-3F50E6B8DA20}" destId="{E0885123-E983-464D-A59B-4B57048A2B1D}" srcOrd="9" destOrd="0" presId="urn:microsoft.com/office/officeart/2005/8/layout/radial1"/>
    <dgm:cxn modelId="{673E1A98-E7A0-4EC4-83E3-81CF9C432388}" type="presParOf" srcId="{E0885123-E983-464D-A59B-4B57048A2B1D}" destId="{33DC4DF1-6754-1C46-92DE-400AA67C7BBD}" srcOrd="0" destOrd="0" presId="urn:microsoft.com/office/officeart/2005/8/layout/radial1"/>
    <dgm:cxn modelId="{A3957FC2-85FB-4DBF-A4BE-8E94468A1E0D}" type="presParOf" srcId="{F771CF57-5F62-BF40-91AC-3F50E6B8DA20}" destId="{B3BDCE89-2C15-E349-ACF5-0A6B4147EB64}" srcOrd="10" destOrd="0" presId="urn:microsoft.com/office/officeart/2005/8/layout/radial1"/>
    <dgm:cxn modelId="{4D036C5E-AA6E-4CA2-AD55-EDB89983CAB1}" type="presParOf" srcId="{F771CF57-5F62-BF40-91AC-3F50E6B8DA20}" destId="{3544C395-4783-D549-9495-09BCA7D58214}" srcOrd="11" destOrd="0" presId="urn:microsoft.com/office/officeart/2005/8/layout/radial1"/>
    <dgm:cxn modelId="{D532BCD3-AFB5-4121-AC2C-F17086C63068}" type="presParOf" srcId="{3544C395-4783-D549-9495-09BCA7D58214}" destId="{B6DC45F3-5D19-104C-A312-4B5E8D1C86D3}" srcOrd="0" destOrd="0" presId="urn:microsoft.com/office/officeart/2005/8/layout/radial1"/>
    <dgm:cxn modelId="{8A66B215-A160-4429-8DED-D6DF8F68A208}" type="presParOf" srcId="{F771CF57-5F62-BF40-91AC-3F50E6B8DA20}" destId="{814B4F94-E1CB-4E48-827C-24DFE6CCB971}" srcOrd="12" destOrd="0" presId="urn:microsoft.com/office/officeart/2005/8/layout/radial1"/>
    <dgm:cxn modelId="{9467366C-7B47-4A3D-9B27-2B2CCF9F1480}" type="presParOf" srcId="{F771CF57-5F62-BF40-91AC-3F50E6B8DA20}" destId="{41AAADF7-111F-CE40-96CE-AE4E2117F3C0}" srcOrd="13" destOrd="0" presId="urn:microsoft.com/office/officeart/2005/8/layout/radial1"/>
    <dgm:cxn modelId="{D3DED131-4709-4384-A8A6-AC4863E188C2}" type="presParOf" srcId="{41AAADF7-111F-CE40-96CE-AE4E2117F3C0}" destId="{2E4A04C1-FC33-1D42-BF2F-6D24740946AB}" srcOrd="0" destOrd="0" presId="urn:microsoft.com/office/officeart/2005/8/layout/radial1"/>
    <dgm:cxn modelId="{92130E34-163D-4B88-ABCD-AFA15A00F583}"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a:solidFill>
          <a:srgbClr val="92D050"/>
        </a:solidFill>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D988E133-F202-4DFC-8581-3BA52E46593D}" type="presOf" srcId="{FE92AC2F-B10B-4A4D-85C8-4968B53F49BE}" destId="{E0885123-E983-464D-A59B-4B57048A2B1D}" srcOrd="0" destOrd="0" presId="urn:microsoft.com/office/officeart/2005/8/layout/radial1"/>
    <dgm:cxn modelId="{260EEFBD-5704-42D2-976F-D5ADCDBC2913}" type="presOf" srcId="{8ED4EDB8-BEBC-DB4F-91CD-37A2590F8B47}" destId="{2E4A04C1-FC33-1D42-BF2F-6D24740946AB}" srcOrd="1" destOrd="0" presId="urn:microsoft.com/office/officeart/2005/8/layout/radial1"/>
    <dgm:cxn modelId="{F1A7B8BF-797A-4B29-91DE-E24325FC20DC}" type="presOf" srcId="{8ED4EDB8-BEBC-DB4F-91CD-37A2590F8B47}" destId="{41AAADF7-111F-CE40-96CE-AE4E2117F3C0}" srcOrd="0" destOrd="0" presId="urn:microsoft.com/office/officeart/2005/8/layout/radial1"/>
    <dgm:cxn modelId="{73EBBCA6-E9F8-492A-BD65-9E1AF5DC4168}" type="presOf" srcId="{F6682FB6-C18D-A743-B742-E30907837202}" destId="{E2E82CCF-0DC2-BB46-A330-0ACC9EDCF2AF}" srcOrd="1"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FD5A64D8-0588-4E2B-A703-24130F52CC0B}" type="presOf" srcId="{58D679A3-49ED-0449-A90F-5ED04FC864FE}" destId="{DD9F8129-43B9-2743-9014-0DC9CCCA2B5B}" srcOrd="0" destOrd="0" presId="urn:microsoft.com/office/officeart/2005/8/layout/radial1"/>
    <dgm:cxn modelId="{D82C5F5E-10FB-4CB7-BAD2-6285E4FDECD8}" type="presOf" srcId="{AE9F96FD-798D-3041-B6C7-B15C733232ED}" destId="{3A12E5BE-80EA-4E44-8801-FA87206DC904}" srcOrd="0" destOrd="0" presId="urn:microsoft.com/office/officeart/2005/8/layout/radial1"/>
    <dgm:cxn modelId="{68E4EF8A-2DF8-4AFF-BFE4-083A84546CB3}" type="presOf" srcId="{E30309EE-9946-5541-AEBA-CFF20205E4BE}" destId="{3544C395-4783-D549-9495-09BCA7D58214}" srcOrd="0" destOrd="0" presId="urn:microsoft.com/office/officeart/2005/8/layout/radial1"/>
    <dgm:cxn modelId="{4DFA9D7C-E8A1-459E-B985-82E0210DCCDD}" type="presOf" srcId="{51232070-C0AE-9243-B9BB-B2E582B47927}" destId="{F771CF57-5F62-BF40-91AC-3F50E6B8DA20}"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14CCE95F-95D4-4F87-9F18-5EFD56A0A0B9}" type="presOf" srcId="{BD045485-EE40-0447-B6CD-4788C5C91AC8}" destId="{B8B5BCE1-DFBC-9545-9053-49097A616A93}" srcOrd="1" destOrd="0" presId="urn:microsoft.com/office/officeart/2005/8/layout/radial1"/>
    <dgm:cxn modelId="{98401A3C-CFEC-4AD4-AA5D-39FB0EEAC959}" type="presOf" srcId="{E5D106FC-9553-2A4B-8FA9-6AE8CEEC6457}" destId="{D1843247-EAFD-B241-994E-EE2EE530DACE}" srcOrd="1" destOrd="0" presId="urn:microsoft.com/office/officeart/2005/8/layout/radial1"/>
    <dgm:cxn modelId="{162F19F0-9EA2-41C5-B851-4B8A186C0170}" type="presOf" srcId="{9168A69A-1B37-0C4A-A8F9-2237DBC0F440}" destId="{814B4F94-E1CB-4E48-827C-24DFE6CCB971}"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244877D5-2B53-B840-9048-F348E2CDF030}" srcId="{B56A8071-C2FE-7B44-AF55-32DBD440ACD6}" destId="{5B93AE62-F5F5-E343-AEAD-80950AB8E7A1}" srcOrd="6" destOrd="0" parTransId="{8ED4EDB8-BEBC-DB4F-91CD-37A2590F8B47}" sibTransId="{0267DA71-BDEA-EB43-84EA-2E5CE44D9AF6}"/>
    <dgm:cxn modelId="{A2820F72-A184-40A0-A5D8-C1CF60E4E3C4}" type="presOf" srcId="{4FA62878-AF9A-9F49-86DA-51FF47070C4E}" destId="{B413C1A6-FEF5-964A-9B92-CA9C9321A9FC}" srcOrd="1" destOrd="0" presId="urn:microsoft.com/office/officeart/2005/8/layout/radial1"/>
    <dgm:cxn modelId="{C75EF40F-8E6C-4AA9-9609-57D00C9FF5AA}" type="presOf" srcId="{8ED901B2-5DF6-A045-9E99-84F667F4C080}" destId="{0E3F7FB0-33B3-C04E-BDA3-D994716CDDDB}" srcOrd="0"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701F8510-5F3A-4B36-A380-81F4B2A21C69}" type="presOf" srcId="{426A2A31-0FB5-2D4D-9EEE-3182923DA833}" destId="{0136FE16-B3A4-4F48-A1BF-26233E5E4969}" srcOrd="0" destOrd="0" presId="urn:microsoft.com/office/officeart/2005/8/layout/radial1"/>
    <dgm:cxn modelId="{B6CDD7D8-A90F-CC44-A89F-21789C5390DC}" srcId="{51232070-C0AE-9243-B9BB-B2E582B47927}" destId="{B56A8071-C2FE-7B44-AF55-32DBD440ACD6}" srcOrd="0" destOrd="0" parTransId="{0F9466D8-2370-7A47-B8AA-2823AC650802}" sibTransId="{A3BF80EA-8E93-5B4A-BB27-B77E718ECD02}"/>
    <dgm:cxn modelId="{AA7F13CC-629D-452D-84D7-A88AECD56508}" type="presOf" srcId="{F6682FB6-C18D-A743-B742-E30907837202}" destId="{FDD864A0-13E2-F147-A817-CD750091DDB5}" srcOrd="0" destOrd="0" presId="urn:microsoft.com/office/officeart/2005/8/layout/radial1"/>
    <dgm:cxn modelId="{D67D4D3F-4F4F-40C5-8538-525C4FA094FE}" type="presOf" srcId="{B56A8071-C2FE-7B44-AF55-32DBD440ACD6}" destId="{86156F94-D18B-5840-90E9-D7561CF57825}" srcOrd="0" destOrd="0" presId="urn:microsoft.com/office/officeart/2005/8/layout/radial1"/>
    <dgm:cxn modelId="{D16551B8-086B-416F-B2EB-29D5C8A2C585}" type="presOf" srcId="{4FA62878-AF9A-9F49-86DA-51FF47070C4E}" destId="{B4E02328-E176-8045-ADC8-11772F8AAAE0}" srcOrd="0" destOrd="0" presId="urn:microsoft.com/office/officeart/2005/8/layout/radial1"/>
    <dgm:cxn modelId="{149B98C5-302F-4083-98CF-45135B4113CB}" type="presOf" srcId="{BD045485-EE40-0447-B6CD-4788C5C91AC8}" destId="{4F61B857-00C6-7D4B-BBBA-E2EAF62AAF83}" srcOrd="0" destOrd="0" presId="urn:microsoft.com/office/officeart/2005/8/layout/radial1"/>
    <dgm:cxn modelId="{DF6BC69A-9DD6-461B-B15F-42FD908AD4F5}" type="presOf" srcId="{058DA32D-993B-F442-86D6-08886F0FA8BE}" destId="{B3BDCE89-2C15-E349-ACF5-0A6B4147EB64}" srcOrd="0" destOrd="0" presId="urn:microsoft.com/office/officeart/2005/8/layout/radial1"/>
    <dgm:cxn modelId="{FDEF0164-F37D-4931-83E1-E5DB48B0A381}" type="presOf" srcId="{E5D106FC-9553-2A4B-8FA9-6AE8CEEC6457}" destId="{927C401A-540A-274E-94AF-63F604F8A376}" srcOrd="0" destOrd="0" presId="urn:microsoft.com/office/officeart/2005/8/layout/radial1"/>
    <dgm:cxn modelId="{8FA8D46A-C625-4BAD-859E-728FE2BC28DB}" type="presOf" srcId="{5B93AE62-F5F5-E343-AEAD-80950AB8E7A1}" destId="{3EA24E3C-93B4-3B47-942E-F4EE76564202}"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80434A31-1C2A-44A1-A697-4D536B6394EB}" type="presOf" srcId="{FE92AC2F-B10B-4A4D-85C8-4968B53F49BE}" destId="{33DC4DF1-6754-1C46-92DE-400AA67C7BBD}" srcOrd="1" destOrd="0" presId="urn:microsoft.com/office/officeart/2005/8/layout/radial1"/>
    <dgm:cxn modelId="{FED521F5-D42F-415B-B480-91BA91645E65}" type="presOf" srcId="{E30309EE-9946-5541-AEBA-CFF20205E4BE}" destId="{B6DC45F3-5D19-104C-A312-4B5E8D1C86D3}" srcOrd="1" destOrd="0" presId="urn:microsoft.com/office/officeart/2005/8/layout/radial1"/>
    <dgm:cxn modelId="{F5CB9E60-3407-408B-A293-49E93712FEA3}" type="presParOf" srcId="{F771CF57-5F62-BF40-91AC-3F50E6B8DA20}" destId="{86156F94-D18B-5840-90E9-D7561CF57825}" srcOrd="0" destOrd="0" presId="urn:microsoft.com/office/officeart/2005/8/layout/radial1"/>
    <dgm:cxn modelId="{7ABB0974-7CE1-4BB1-A79A-0BD8A0C3FC85}" type="presParOf" srcId="{F771CF57-5F62-BF40-91AC-3F50E6B8DA20}" destId="{B4E02328-E176-8045-ADC8-11772F8AAAE0}" srcOrd="1" destOrd="0" presId="urn:microsoft.com/office/officeart/2005/8/layout/radial1"/>
    <dgm:cxn modelId="{E168EFDF-9215-45BA-88E8-2E1284B5193A}" type="presParOf" srcId="{B4E02328-E176-8045-ADC8-11772F8AAAE0}" destId="{B413C1A6-FEF5-964A-9B92-CA9C9321A9FC}" srcOrd="0" destOrd="0" presId="urn:microsoft.com/office/officeart/2005/8/layout/radial1"/>
    <dgm:cxn modelId="{B4FAC17A-E3E4-4700-9233-A594625ACA28}" type="presParOf" srcId="{F771CF57-5F62-BF40-91AC-3F50E6B8DA20}" destId="{0E3F7FB0-33B3-C04E-BDA3-D994716CDDDB}" srcOrd="2" destOrd="0" presId="urn:microsoft.com/office/officeart/2005/8/layout/radial1"/>
    <dgm:cxn modelId="{372AEB1E-F343-4ECB-B5F9-9F3B76402F95}" type="presParOf" srcId="{F771CF57-5F62-BF40-91AC-3F50E6B8DA20}" destId="{4F61B857-00C6-7D4B-BBBA-E2EAF62AAF83}" srcOrd="3" destOrd="0" presId="urn:microsoft.com/office/officeart/2005/8/layout/radial1"/>
    <dgm:cxn modelId="{47B73038-80FF-4719-BB75-ABC2F9915C12}" type="presParOf" srcId="{4F61B857-00C6-7D4B-BBBA-E2EAF62AAF83}" destId="{B8B5BCE1-DFBC-9545-9053-49097A616A93}" srcOrd="0" destOrd="0" presId="urn:microsoft.com/office/officeart/2005/8/layout/radial1"/>
    <dgm:cxn modelId="{C6F4FDEE-9437-4646-9314-3E4DE0427997}" type="presParOf" srcId="{F771CF57-5F62-BF40-91AC-3F50E6B8DA20}" destId="{DD9F8129-43B9-2743-9014-0DC9CCCA2B5B}" srcOrd="4" destOrd="0" presId="urn:microsoft.com/office/officeart/2005/8/layout/radial1"/>
    <dgm:cxn modelId="{27CEFDFF-0C3B-4CF1-9868-6E6B442A48B2}" type="presParOf" srcId="{F771CF57-5F62-BF40-91AC-3F50E6B8DA20}" destId="{FDD864A0-13E2-F147-A817-CD750091DDB5}" srcOrd="5" destOrd="0" presId="urn:microsoft.com/office/officeart/2005/8/layout/radial1"/>
    <dgm:cxn modelId="{9456F636-F595-4E17-8E49-ECF8517A7E52}" type="presParOf" srcId="{FDD864A0-13E2-F147-A817-CD750091DDB5}" destId="{E2E82CCF-0DC2-BB46-A330-0ACC9EDCF2AF}" srcOrd="0" destOrd="0" presId="urn:microsoft.com/office/officeart/2005/8/layout/radial1"/>
    <dgm:cxn modelId="{2F8CCD52-E531-46F4-8E61-7BBC1139C81C}" type="presParOf" srcId="{F771CF57-5F62-BF40-91AC-3F50E6B8DA20}" destId="{3A12E5BE-80EA-4E44-8801-FA87206DC904}" srcOrd="6" destOrd="0" presId="urn:microsoft.com/office/officeart/2005/8/layout/radial1"/>
    <dgm:cxn modelId="{5842D044-F4E5-43D8-9DC7-556AB3999802}" type="presParOf" srcId="{F771CF57-5F62-BF40-91AC-3F50E6B8DA20}" destId="{927C401A-540A-274E-94AF-63F604F8A376}" srcOrd="7" destOrd="0" presId="urn:microsoft.com/office/officeart/2005/8/layout/radial1"/>
    <dgm:cxn modelId="{B5AB0993-8F57-46E1-8CC6-524B34D3629C}" type="presParOf" srcId="{927C401A-540A-274E-94AF-63F604F8A376}" destId="{D1843247-EAFD-B241-994E-EE2EE530DACE}" srcOrd="0" destOrd="0" presId="urn:microsoft.com/office/officeart/2005/8/layout/radial1"/>
    <dgm:cxn modelId="{1F0C9FC5-80BA-48B7-98B3-D07E756F79D4}" type="presParOf" srcId="{F771CF57-5F62-BF40-91AC-3F50E6B8DA20}" destId="{0136FE16-B3A4-4F48-A1BF-26233E5E4969}" srcOrd="8" destOrd="0" presId="urn:microsoft.com/office/officeart/2005/8/layout/radial1"/>
    <dgm:cxn modelId="{53B2BF86-08B2-4C20-9A21-0A8FC6830C12}" type="presParOf" srcId="{F771CF57-5F62-BF40-91AC-3F50E6B8DA20}" destId="{E0885123-E983-464D-A59B-4B57048A2B1D}" srcOrd="9" destOrd="0" presId="urn:microsoft.com/office/officeart/2005/8/layout/radial1"/>
    <dgm:cxn modelId="{6FA7D5E8-4DC1-4708-AC49-7DDB11712FB5}" type="presParOf" srcId="{E0885123-E983-464D-A59B-4B57048A2B1D}" destId="{33DC4DF1-6754-1C46-92DE-400AA67C7BBD}" srcOrd="0" destOrd="0" presId="urn:microsoft.com/office/officeart/2005/8/layout/radial1"/>
    <dgm:cxn modelId="{14389148-BC50-44AD-B020-92C874A48F01}" type="presParOf" srcId="{F771CF57-5F62-BF40-91AC-3F50E6B8DA20}" destId="{B3BDCE89-2C15-E349-ACF5-0A6B4147EB64}" srcOrd="10" destOrd="0" presId="urn:microsoft.com/office/officeart/2005/8/layout/radial1"/>
    <dgm:cxn modelId="{311180F0-B71D-4FD4-B7D2-0F77A3041D5A}" type="presParOf" srcId="{F771CF57-5F62-BF40-91AC-3F50E6B8DA20}" destId="{3544C395-4783-D549-9495-09BCA7D58214}" srcOrd="11" destOrd="0" presId="urn:microsoft.com/office/officeart/2005/8/layout/radial1"/>
    <dgm:cxn modelId="{D8DEEFD6-62B7-41AC-B4FC-2948BC4BECF3}" type="presParOf" srcId="{3544C395-4783-D549-9495-09BCA7D58214}" destId="{B6DC45F3-5D19-104C-A312-4B5E8D1C86D3}" srcOrd="0" destOrd="0" presId="urn:microsoft.com/office/officeart/2005/8/layout/radial1"/>
    <dgm:cxn modelId="{E750753D-0930-48BF-A4DD-DC06560FEDA9}" type="presParOf" srcId="{F771CF57-5F62-BF40-91AC-3F50E6B8DA20}" destId="{814B4F94-E1CB-4E48-827C-24DFE6CCB971}" srcOrd="12" destOrd="0" presId="urn:microsoft.com/office/officeart/2005/8/layout/radial1"/>
    <dgm:cxn modelId="{304CCBEA-8826-41B7-BD7E-8A26176AF0E4}" type="presParOf" srcId="{F771CF57-5F62-BF40-91AC-3F50E6B8DA20}" destId="{41AAADF7-111F-CE40-96CE-AE4E2117F3C0}" srcOrd="13" destOrd="0" presId="urn:microsoft.com/office/officeart/2005/8/layout/radial1"/>
    <dgm:cxn modelId="{BD06BBA1-D110-44AA-8CFA-9BA05E49B831}" type="presParOf" srcId="{41AAADF7-111F-CE40-96CE-AE4E2117F3C0}" destId="{2E4A04C1-FC33-1D42-BF2F-6D24740946AB}" srcOrd="0" destOrd="0" presId="urn:microsoft.com/office/officeart/2005/8/layout/radial1"/>
    <dgm:cxn modelId="{7485656A-14BC-4E1D-A558-45CC2D741D3A}"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a:solidFill>
          <a:srgbClr val="92D050"/>
        </a:solidFill>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9B593951-AED8-4336-9AE9-35EDA6D14660}" type="presOf" srcId="{4FA62878-AF9A-9F49-86DA-51FF47070C4E}" destId="{B4E02328-E176-8045-ADC8-11772F8AAAE0}"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C101F80C-E62D-46CA-B1AD-5B1D107AC682}" type="presOf" srcId="{51232070-C0AE-9243-B9BB-B2E582B47927}" destId="{F771CF57-5F62-BF40-91AC-3F50E6B8DA20}" srcOrd="0" destOrd="0" presId="urn:microsoft.com/office/officeart/2005/8/layout/radial1"/>
    <dgm:cxn modelId="{8BD8317B-9FE1-4937-A092-1F7BCDE436FB}" type="presOf" srcId="{B56A8071-C2FE-7B44-AF55-32DBD440ACD6}" destId="{86156F94-D18B-5840-90E9-D7561CF57825}" srcOrd="0" destOrd="0" presId="urn:microsoft.com/office/officeart/2005/8/layout/radial1"/>
    <dgm:cxn modelId="{8249551C-3828-40FF-968A-C247354364B7}" type="presOf" srcId="{FE92AC2F-B10B-4A4D-85C8-4968B53F49BE}" destId="{E0885123-E983-464D-A59B-4B57048A2B1D}" srcOrd="0" destOrd="0" presId="urn:microsoft.com/office/officeart/2005/8/layout/radial1"/>
    <dgm:cxn modelId="{4E8FB69E-93DB-441C-BADD-91F40F47DD7C}" type="presOf" srcId="{9168A69A-1B37-0C4A-A8F9-2237DBC0F440}" destId="{814B4F94-E1CB-4E48-827C-24DFE6CCB971}" srcOrd="0" destOrd="0" presId="urn:microsoft.com/office/officeart/2005/8/layout/radial1"/>
    <dgm:cxn modelId="{51D32B98-E9C5-4C24-9A92-8854B6CBB360}" type="presOf" srcId="{8ED4EDB8-BEBC-DB4F-91CD-37A2590F8B47}" destId="{41AAADF7-111F-CE40-96CE-AE4E2117F3C0}" srcOrd="0" destOrd="0" presId="urn:microsoft.com/office/officeart/2005/8/layout/radial1"/>
    <dgm:cxn modelId="{BF0D1FD0-D6D9-444A-B689-6DEB89F2A92F}" type="presOf" srcId="{F6682FB6-C18D-A743-B742-E30907837202}" destId="{E2E82CCF-0DC2-BB46-A330-0ACC9EDCF2AF}" srcOrd="1"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8EB64D48-08EC-4E4F-9BD0-5549AFEBDD53}" type="presOf" srcId="{E30309EE-9946-5541-AEBA-CFF20205E4BE}" destId="{3544C395-4783-D549-9495-09BCA7D58214}" srcOrd="0" destOrd="0" presId="urn:microsoft.com/office/officeart/2005/8/layout/radial1"/>
    <dgm:cxn modelId="{9C45BE88-EBBE-4733-BA0C-B45ECE51391A}" type="presOf" srcId="{E5D106FC-9553-2A4B-8FA9-6AE8CEEC6457}" destId="{D1843247-EAFD-B241-994E-EE2EE530DACE}" srcOrd="1" destOrd="0" presId="urn:microsoft.com/office/officeart/2005/8/layout/radial1"/>
    <dgm:cxn modelId="{FA16B839-A9E3-4B17-9863-F883C7865B7D}" type="presOf" srcId="{58D679A3-49ED-0449-A90F-5ED04FC864FE}" destId="{DD9F8129-43B9-2743-9014-0DC9CCCA2B5B}" srcOrd="0" destOrd="0" presId="urn:microsoft.com/office/officeart/2005/8/layout/radial1"/>
    <dgm:cxn modelId="{454478B2-F9A7-42E5-8458-3AC4A6F28775}" type="presOf" srcId="{FE92AC2F-B10B-4A4D-85C8-4968B53F49BE}" destId="{33DC4DF1-6754-1C46-92DE-400AA67C7BBD}" srcOrd="1" destOrd="0" presId="urn:microsoft.com/office/officeart/2005/8/layout/radial1"/>
    <dgm:cxn modelId="{9785846D-DEE1-49B3-B86A-8B9CA102952A}" type="presOf" srcId="{8ED901B2-5DF6-A045-9E99-84F667F4C080}" destId="{0E3F7FB0-33B3-C04E-BDA3-D994716CDDDB}"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CBDF9D9A-9C92-4413-9813-F98BFF5BFA5A}" type="presOf" srcId="{E5D106FC-9553-2A4B-8FA9-6AE8CEEC6457}" destId="{927C401A-540A-274E-94AF-63F604F8A376}" srcOrd="0" destOrd="0" presId="urn:microsoft.com/office/officeart/2005/8/layout/radial1"/>
    <dgm:cxn modelId="{E4847275-4155-45B4-8C53-29A92CD6E5E0}" type="presOf" srcId="{F6682FB6-C18D-A743-B742-E30907837202}" destId="{FDD864A0-13E2-F147-A817-CD750091DDB5}" srcOrd="0" destOrd="0" presId="urn:microsoft.com/office/officeart/2005/8/layout/radial1"/>
    <dgm:cxn modelId="{082EDB64-DF8E-48CC-8668-7109A4258268}" type="presOf" srcId="{BD045485-EE40-0447-B6CD-4788C5C91AC8}" destId="{4F61B857-00C6-7D4B-BBBA-E2EAF62AAF83}"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490EE691-ACA0-974F-86F1-0632EE2534EC}" srcId="{B56A8071-C2FE-7B44-AF55-32DBD440ACD6}" destId="{AE9F96FD-798D-3041-B6C7-B15C733232ED}" srcOrd="2" destOrd="0" parTransId="{F6682FB6-C18D-A743-B742-E30907837202}" sibTransId="{6793436F-5CA3-0741-9E6E-2D77A6505A96}"/>
    <dgm:cxn modelId="{B6CDD7D8-A90F-CC44-A89F-21789C5390DC}" srcId="{51232070-C0AE-9243-B9BB-B2E582B47927}" destId="{B56A8071-C2FE-7B44-AF55-32DBD440ACD6}" srcOrd="0" destOrd="0" parTransId="{0F9466D8-2370-7A47-B8AA-2823AC650802}" sibTransId="{A3BF80EA-8E93-5B4A-BB27-B77E718ECD02}"/>
    <dgm:cxn modelId="{12B249E1-E490-4AB0-BECE-0370840DFF7D}" type="presOf" srcId="{8ED4EDB8-BEBC-DB4F-91CD-37A2590F8B47}" destId="{2E4A04C1-FC33-1D42-BF2F-6D24740946AB}" srcOrd="1" destOrd="0" presId="urn:microsoft.com/office/officeart/2005/8/layout/radial1"/>
    <dgm:cxn modelId="{99882E91-BF8F-4A8F-AE81-D066C8E9BD38}" type="presOf" srcId="{4FA62878-AF9A-9F49-86DA-51FF47070C4E}" destId="{B413C1A6-FEF5-964A-9B92-CA9C9321A9FC}" srcOrd="1" destOrd="0" presId="urn:microsoft.com/office/officeart/2005/8/layout/radial1"/>
    <dgm:cxn modelId="{E4D4AF1F-F814-4A53-921B-39B76CB08FE2}" type="presOf" srcId="{058DA32D-993B-F442-86D6-08886F0FA8BE}" destId="{B3BDCE89-2C15-E349-ACF5-0A6B4147EB64}" srcOrd="0" destOrd="0" presId="urn:microsoft.com/office/officeart/2005/8/layout/radial1"/>
    <dgm:cxn modelId="{156E1175-95A0-4B95-B5D7-D233F820A1D1}" type="presOf" srcId="{AE9F96FD-798D-3041-B6C7-B15C733232ED}" destId="{3A12E5BE-80EA-4E44-8801-FA87206DC904}"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133FC2E0-7EC3-4CD1-BC36-9D339C378CC1}" type="presOf" srcId="{BD045485-EE40-0447-B6CD-4788C5C91AC8}" destId="{B8B5BCE1-DFBC-9545-9053-49097A616A93}" srcOrd="1"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F6C6DA6E-C74B-4E1B-8884-19C76C0AD19D}" type="presOf" srcId="{426A2A31-0FB5-2D4D-9EEE-3182923DA833}" destId="{0136FE16-B3A4-4F48-A1BF-26233E5E4969}" srcOrd="0" destOrd="0" presId="urn:microsoft.com/office/officeart/2005/8/layout/radial1"/>
    <dgm:cxn modelId="{E8C4AC43-55E0-42FA-BCA2-7DA2206762FC}" type="presOf" srcId="{5B93AE62-F5F5-E343-AEAD-80950AB8E7A1}" destId="{3EA24E3C-93B4-3B47-942E-F4EE76564202}" srcOrd="0" destOrd="0" presId="urn:microsoft.com/office/officeart/2005/8/layout/radial1"/>
    <dgm:cxn modelId="{2073334A-DE24-4EC7-ACF4-15DF8B0EF76D}" type="presOf" srcId="{E30309EE-9946-5541-AEBA-CFF20205E4BE}" destId="{B6DC45F3-5D19-104C-A312-4B5E8D1C86D3}" srcOrd="1" destOrd="0" presId="urn:microsoft.com/office/officeart/2005/8/layout/radial1"/>
    <dgm:cxn modelId="{2F067C95-85C8-455E-A4B1-DCD7A44C9594}" type="presParOf" srcId="{F771CF57-5F62-BF40-91AC-3F50E6B8DA20}" destId="{86156F94-D18B-5840-90E9-D7561CF57825}" srcOrd="0" destOrd="0" presId="urn:microsoft.com/office/officeart/2005/8/layout/radial1"/>
    <dgm:cxn modelId="{84289E79-00C7-489F-A9BF-A91A931F804D}" type="presParOf" srcId="{F771CF57-5F62-BF40-91AC-3F50E6B8DA20}" destId="{B4E02328-E176-8045-ADC8-11772F8AAAE0}" srcOrd="1" destOrd="0" presId="urn:microsoft.com/office/officeart/2005/8/layout/radial1"/>
    <dgm:cxn modelId="{DF4E7AB6-8BE5-416A-9B84-4AA9463E1C76}" type="presParOf" srcId="{B4E02328-E176-8045-ADC8-11772F8AAAE0}" destId="{B413C1A6-FEF5-964A-9B92-CA9C9321A9FC}" srcOrd="0" destOrd="0" presId="urn:microsoft.com/office/officeart/2005/8/layout/radial1"/>
    <dgm:cxn modelId="{1258FBD6-D6CC-47D8-8078-D0236F349E9A}" type="presParOf" srcId="{F771CF57-5F62-BF40-91AC-3F50E6B8DA20}" destId="{0E3F7FB0-33B3-C04E-BDA3-D994716CDDDB}" srcOrd="2" destOrd="0" presId="urn:microsoft.com/office/officeart/2005/8/layout/radial1"/>
    <dgm:cxn modelId="{E22D7AAC-91A4-4423-A939-ADEF466519C3}" type="presParOf" srcId="{F771CF57-5F62-BF40-91AC-3F50E6B8DA20}" destId="{4F61B857-00C6-7D4B-BBBA-E2EAF62AAF83}" srcOrd="3" destOrd="0" presId="urn:microsoft.com/office/officeart/2005/8/layout/radial1"/>
    <dgm:cxn modelId="{B84ACB7F-4CBB-4C94-A9E1-A35A6FA424A2}" type="presParOf" srcId="{4F61B857-00C6-7D4B-BBBA-E2EAF62AAF83}" destId="{B8B5BCE1-DFBC-9545-9053-49097A616A93}" srcOrd="0" destOrd="0" presId="urn:microsoft.com/office/officeart/2005/8/layout/radial1"/>
    <dgm:cxn modelId="{D1CC46F5-4220-4EDA-8A79-C26686DCB309}" type="presParOf" srcId="{F771CF57-5F62-BF40-91AC-3F50E6B8DA20}" destId="{DD9F8129-43B9-2743-9014-0DC9CCCA2B5B}" srcOrd="4" destOrd="0" presId="urn:microsoft.com/office/officeart/2005/8/layout/radial1"/>
    <dgm:cxn modelId="{C3A73679-121B-47CA-87DE-6EF0EE6A7CC3}" type="presParOf" srcId="{F771CF57-5F62-BF40-91AC-3F50E6B8DA20}" destId="{FDD864A0-13E2-F147-A817-CD750091DDB5}" srcOrd="5" destOrd="0" presId="urn:microsoft.com/office/officeart/2005/8/layout/radial1"/>
    <dgm:cxn modelId="{0628DFF8-7E59-47C9-BD6F-1778B5925625}" type="presParOf" srcId="{FDD864A0-13E2-F147-A817-CD750091DDB5}" destId="{E2E82CCF-0DC2-BB46-A330-0ACC9EDCF2AF}" srcOrd="0" destOrd="0" presId="urn:microsoft.com/office/officeart/2005/8/layout/radial1"/>
    <dgm:cxn modelId="{1673BD0E-153C-437D-A972-C59314A82319}" type="presParOf" srcId="{F771CF57-5F62-BF40-91AC-3F50E6B8DA20}" destId="{3A12E5BE-80EA-4E44-8801-FA87206DC904}" srcOrd="6" destOrd="0" presId="urn:microsoft.com/office/officeart/2005/8/layout/radial1"/>
    <dgm:cxn modelId="{FB81FF45-CA0F-4E7F-95EB-31818F67D938}" type="presParOf" srcId="{F771CF57-5F62-BF40-91AC-3F50E6B8DA20}" destId="{927C401A-540A-274E-94AF-63F604F8A376}" srcOrd="7" destOrd="0" presId="urn:microsoft.com/office/officeart/2005/8/layout/radial1"/>
    <dgm:cxn modelId="{EE4E61B5-76EE-49EA-9864-E8679F970349}" type="presParOf" srcId="{927C401A-540A-274E-94AF-63F604F8A376}" destId="{D1843247-EAFD-B241-994E-EE2EE530DACE}" srcOrd="0" destOrd="0" presId="urn:microsoft.com/office/officeart/2005/8/layout/radial1"/>
    <dgm:cxn modelId="{0CAE9CB0-ED9C-495B-A1DA-FC949FA90A6F}" type="presParOf" srcId="{F771CF57-5F62-BF40-91AC-3F50E6B8DA20}" destId="{0136FE16-B3A4-4F48-A1BF-26233E5E4969}" srcOrd="8" destOrd="0" presId="urn:microsoft.com/office/officeart/2005/8/layout/radial1"/>
    <dgm:cxn modelId="{096ACBAC-A059-450C-BD53-4E4DF3DBF562}" type="presParOf" srcId="{F771CF57-5F62-BF40-91AC-3F50E6B8DA20}" destId="{E0885123-E983-464D-A59B-4B57048A2B1D}" srcOrd="9" destOrd="0" presId="urn:microsoft.com/office/officeart/2005/8/layout/radial1"/>
    <dgm:cxn modelId="{CE23C79E-B22E-4701-BD5D-DB187704C5C0}" type="presParOf" srcId="{E0885123-E983-464D-A59B-4B57048A2B1D}" destId="{33DC4DF1-6754-1C46-92DE-400AA67C7BBD}" srcOrd="0" destOrd="0" presId="urn:microsoft.com/office/officeart/2005/8/layout/radial1"/>
    <dgm:cxn modelId="{1BB2EEED-AA52-41F1-9529-CD051CD3A1EF}" type="presParOf" srcId="{F771CF57-5F62-BF40-91AC-3F50E6B8DA20}" destId="{B3BDCE89-2C15-E349-ACF5-0A6B4147EB64}" srcOrd="10" destOrd="0" presId="urn:microsoft.com/office/officeart/2005/8/layout/radial1"/>
    <dgm:cxn modelId="{13CD71C2-3037-4625-A758-05659C2DDA13}" type="presParOf" srcId="{F771CF57-5F62-BF40-91AC-3F50E6B8DA20}" destId="{3544C395-4783-D549-9495-09BCA7D58214}" srcOrd="11" destOrd="0" presId="urn:microsoft.com/office/officeart/2005/8/layout/radial1"/>
    <dgm:cxn modelId="{9E3F9431-1F45-4B22-9650-480F1C6063A0}" type="presParOf" srcId="{3544C395-4783-D549-9495-09BCA7D58214}" destId="{B6DC45F3-5D19-104C-A312-4B5E8D1C86D3}" srcOrd="0" destOrd="0" presId="urn:microsoft.com/office/officeart/2005/8/layout/radial1"/>
    <dgm:cxn modelId="{B7BBAC59-FF01-4430-961B-C93F984D0115}" type="presParOf" srcId="{F771CF57-5F62-BF40-91AC-3F50E6B8DA20}" destId="{814B4F94-E1CB-4E48-827C-24DFE6CCB971}" srcOrd="12" destOrd="0" presId="urn:microsoft.com/office/officeart/2005/8/layout/radial1"/>
    <dgm:cxn modelId="{ED914597-39A8-416A-84F0-E42972A21B76}" type="presParOf" srcId="{F771CF57-5F62-BF40-91AC-3F50E6B8DA20}" destId="{41AAADF7-111F-CE40-96CE-AE4E2117F3C0}" srcOrd="13" destOrd="0" presId="urn:microsoft.com/office/officeart/2005/8/layout/radial1"/>
    <dgm:cxn modelId="{94717F5A-D2A2-48BE-91DF-B8DCEDACAB00}" type="presParOf" srcId="{41AAADF7-111F-CE40-96CE-AE4E2117F3C0}" destId="{2E4A04C1-FC33-1D42-BF2F-6D24740946AB}" srcOrd="0" destOrd="0" presId="urn:microsoft.com/office/officeart/2005/8/layout/radial1"/>
    <dgm:cxn modelId="{F13D906A-EEED-4DB3-A4F3-48120C66A37C}"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a:solidFill>
          <a:srgbClr val="92D050"/>
        </a:solidFill>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BA03F950-ABE4-4A73-BA58-FBDFC80F8CAA}" type="presOf" srcId="{8ED901B2-5DF6-A045-9E99-84F667F4C080}" destId="{0E3F7FB0-33B3-C04E-BDA3-D994716CDDDB}" srcOrd="0" destOrd="0" presId="urn:microsoft.com/office/officeart/2005/8/layout/radial1"/>
    <dgm:cxn modelId="{F28CA4DC-1209-4F31-B42F-1601B6C6B8FE}" type="presOf" srcId="{E30309EE-9946-5541-AEBA-CFF20205E4BE}" destId="{3544C395-4783-D549-9495-09BCA7D58214}" srcOrd="0" destOrd="0" presId="urn:microsoft.com/office/officeart/2005/8/layout/radial1"/>
    <dgm:cxn modelId="{634C3423-B740-47CC-95CA-D49BB95A5B1A}" type="presOf" srcId="{BD045485-EE40-0447-B6CD-4788C5C91AC8}" destId="{4F61B857-00C6-7D4B-BBBA-E2EAF62AAF83}"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DB07C2AA-F43E-4AB9-B73F-EC6CEB2A306B}" type="presOf" srcId="{FE92AC2F-B10B-4A4D-85C8-4968B53F49BE}" destId="{33DC4DF1-6754-1C46-92DE-400AA67C7BBD}" srcOrd="1" destOrd="0" presId="urn:microsoft.com/office/officeart/2005/8/layout/radial1"/>
    <dgm:cxn modelId="{60833B68-BF8A-4DF5-BE2B-3890B561A25B}" type="presOf" srcId="{F6682FB6-C18D-A743-B742-E30907837202}" destId="{E2E82CCF-0DC2-BB46-A330-0ACC9EDCF2AF}" srcOrd="1" destOrd="0" presId="urn:microsoft.com/office/officeart/2005/8/layout/radial1"/>
    <dgm:cxn modelId="{6BD8B167-EB1E-4CAC-B86A-8FBCD2E7B002}" type="presOf" srcId="{9168A69A-1B37-0C4A-A8F9-2237DBC0F440}" destId="{814B4F94-E1CB-4E48-827C-24DFE6CCB971}" srcOrd="0" destOrd="0" presId="urn:microsoft.com/office/officeart/2005/8/layout/radial1"/>
    <dgm:cxn modelId="{340FC1E4-B54A-4D9A-B7E1-BF6655032D91}" type="presOf" srcId="{5B93AE62-F5F5-E343-AEAD-80950AB8E7A1}" destId="{3EA24E3C-93B4-3B47-942E-F4EE76564202}" srcOrd="0" destOrd="0" presId="urn:microsoft.com/office/officeart/2005/8/layout/radial1"/>
    <dgm:cxn modelId="{3A36A1D8-BDD7-4144-BB5E-8229785F1FA8}" type="presOf" srcId="{BD045485-EE40-0447-B6CD-4788C5C91AC8}" destId="{B8B5BCE1-DFBC-9545-9053-49097A616A93}" srcOrd="1" destOrd="0" presId="urn:microsoft.com/office/officeart/2005/8/layout/radial1"/>
    <dgm:cxn modelId="{831A6856-0E79-4A52-AD37-EE233F070693}" type="presOf" srcId="{8ED4EDB8-BEBC-DB4F-91CD-37A2590F8B47}" destId="{41AAADF7-111F-CE40-96CE-AE4E2117F3C0}"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D8D38E8E-744B-4DCE-B415-1B2C550499B7}" type="presOf" srcId="{B56A8071-C2FE-7B44-AF55-32DBD440ACD6}" destId="{86156F94-D18B-5840-90E9-D7561CF57825}" srcOrd="0" destOrd="0" presId="urn:microsoft.com/office/officeart/2005/8/layout/radial1"/>
    <dgm:cxn modelId="{4BC388B2-0F5F-4A03-B08A-94E2E967B885}" type="presOf" srcId="{4FA62878-AF9A-9F49-86DA-51FF47070C4E}" destId="{B413C1A6-FEF5-964A-9B92-CA9C9321A9FC}" srcOrd="1" destOrd="0" presId="urn:microsoft.com/office/officeart/2005/8/layout/radial1"/>
    <dgm:cxn modelId="{F9B8B954-F10F-457D-BFE5-F4C42E856522}" type="presOf" srcId="{58D679A3-49ED-0449-A90F-5ED04FC864FE}" destId="{DD9F8129-43B9-2743-9014-0DC9CCCA2B5B}" srcOrd="0" destOrd="0" presId="urn:microsoft.com/office/officeart/2005/8/layout/radial1"/>
    <dgm:cxn modelId="{BA570F32-B7AE-44B3-BB25-24A2136EFBA3}" type="presOf" srcId="{E30309EE-9946-5541-AEBA-CFF20205E4BE}" destId="{B6DC45F3-5D19-104C-A312-4B5E8D1C86D3}" srcOrd="1" destOrd="0" presId="urn:microsoft.com/office/officeart/2005/8/layout/radial1"/>
    <dgm:cxn modelId="{4A5A70A7-142D-4640-8105-8080DB4C07BF}" type="presOf" srcId="{8ED4EDB8-BEBC-DB4F-91CD-37A2590F8B47}" destId="{2E4A04C1-FC33-1D42-BF2F-6D24740946AB}" srcOrd="1" destOrd="0" presId="urn:microsoft.com/office/officeart/2005/8/layout/radial1"/>
    <dgm:cxn modelId="{CA4A190C-05F3-409D-A79D-28093EBB94FD}" type="presOf" srcId="{058DA32D-993B-F442-86D6-08886F0FA8BE}" destId="{B3BDCE89-2C15-E349-ACF5-0A6B4147EB64}" srcOrd="0" destOrd="0" presId="urn:microsoft.com/office/officeart/2005/8/layout/radial1"/>
    <dgm:cxn modelId="{9B0D2587-7E50-43D5-A685-190E7733CDCA}" type="presOf" srcId="{E5D106FC-9553-2A4B-8FA9-6AE8CEEC6457}" destId="{D1843247-EAFD-B241-994E-EE2EE530DACE}" srcOrd="1"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244877D5-2B53-B840-9048-F348E2CDF030}" srcId="{B56A8071-C2FE-7B44-AF55-32DBD440ACD6}" destId="{5B93AE62-F5F5-E343-AEAD-80950AB8E7A1}" srcOrd="6" destOrd="0" parTransId="{8ED4EDB8-BEBC-DB4F-91CD-37A2590F8B47}" sibTransId="{0267DA71-BDEA-EB43-84EA-2E5CE44D9AF6}"/>
    <dgm:cxn modelId="{490EE691-ACA0-974F-86F1-0632EE2534EC}" srcId="{B56A8071-C2FE-7B44-AF55-32DBD440ACD6}" destId="{AE9F96FD-798D-3041-B6C7-B15C733232ED}" srcOrd="2" destOrd="0" parTransId="{F6682FB6-C18D-A743-B742-E30907837202}" sibTransId="{6793436F-5CA3-0741-9E6E-2D77A6505A96}"/>
    <dgm:cxn modelId="{6F4331F1-12BF-4530-B779-EE0A2D5355EC}" type="presOf" srcId="{E5D106FC-9553-2A4B-8FA9-6AE8CEEC6457}" destId="{927C401A-540A-274E-94AF-63F604F8A376}" srcOrd="0" destOrd="0" presId="urn:microsoft.com/office/officeart/2005/8/layout/radial1"/>
    <dgm:cxn modelId="{B6CDD7D8-A90F-CC44-A89F-21789C5390DC}" srcId="{51232070-C0AE-9243-B9BB-B2E582B47927}" destId="{B56A8071-C2FE-7B44-AF55-32DBD440ACD6}" srcOrd="0" destOrd="0" parTransId="{0F9466D8-2370-7A47-B8AA-2823AC650802}" sibTransId="{A3BF80EA-8E93-5B4A-BB27-B77E718ECD02}"/>
    <dgm:cxn modelId="{144AC5CE-EFEE-4448-AE8A-05327C541763}" type="presOf" srcId="{AE9F96FD-798D-3041-B6C7-B15C733232ED}" destId="{3A12E5BE-80EA-4E44-8801-FA87206DC904}" srcOrd="0" destOrd="0" presId="urn:microsoft.com/office/officeart/2005/8/layout/radial1"/>
    <dgm:cxn modelId="{7DC89089-E3CB-47BA-B7EF-763B9E003D9F}" type="presOf" srcId="{FE92AC2F-B10B-4A4D-85C8-4968B53F49BE}" destId="{E0885123-E983-464D-A59B-4B57048A2B1D}" srcOrd="0" destOrd="0" presId="urn:microsoft.com/office/officeart/2005/8/layout/radial1"/>
    <dgm:cxn modelId="{061580F8-9175-4598-845B-14F8F5C53268}" type="presOf" srcId="{426A2A31-0FB5-2D4D-9EEE-3182923DA833}" destId="{0136FE16-B3A4-4F48-A1BF-26233E5E4969}"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5BD21CBE-A758-1948-973B-1DEFBC641EB2}" srcId="{B56A8071-C2FE-7B44-AF55-32DBD440ACD6}" destId="{9168A69A-1B37-0C4A-A8F9-2237DBC0F440}" srcOrd="5" destOrd="0" parTransId="{E30309EE-9946-5541-AEBA-CFF20205E4BE}" sibTransId="{216B67DC-320F-3B41-905F-B353707090E2}"/>
    <dgm:cxn modelId="{77BC4ACE-F4EF-490A-BFAB-8083CE6DFBF6}" type="presOf" srcId="{4FA62878-AF9A-9F49-86DA-51FF47070C4E}" destId="{B4E02328-E176-8045-ADC8-11772F8AAAE0}" srcOrd="0" destOrd="0" presId="urn:microsoft.com/office/officeart/2005/8/layout/radial1"/>
    <dgm:cxn modelId="{71BF3569-91AB-4814-8ABF-3B380CF86B25}" type="presOf" srcId="{F6682FB6-C18D-A743-B742-E30907837202}" destId="{FDD864A0-13E2-F147-A817-CD750091DDB5}" srcOrd="0" destOrd="0" presId="urn:microsoft.com/office/officeart/2005/8/layout/radial1"/>
    <dgm:cxn modelId="{C75FE034-C0AB-454D-95E8-79F5BC56E5D8}" type="presOf" srcId="{51232070-C0AE-9243-B9BB-B2E582B47927}" destId="{F771CF57-5F62-BF40-91AC-3F50E6B8DA20}" srcOrd="0" destOrd="0" presId="urn:microsoft.com/office/officeart/2005/8/layout/radial1"/>
    <dgm:cxn modelId="{B44632C3-7396-4C3D-9595-23B61473A3D9}" type="presParOf" srcId="{F771CF57-5F62-BF40-91AC-3F50E6B8DA20}" destId="{86156F94-D18B-5840-90E9-D7561CF57825}" srcOrd="0" destOrd="0" presId="urn:microsoft.com/office/officeart/2005/8/layout/radial1"/>
    <dgm:cxn modelId="{233BE5A8-2ECF-4930-8DD0-54DCE9EC47AB}" type="presParOf" srcId="{F771CF57-5F62-BF40-91AC-3F50E6B8DA20}" destId="{B4E02328-E176-8045-ADC8-11772F8AAAE0}" srcOrd="1" destOrd="0" presId="urn:microsoft.com/office/officeart/2005/8/layout/radial1"/>
    <dgm:cxn modelId="{1DFC4900-BA88-4BD1-866E-A7AC84D7BC11}" type="presParOf" srcId="{B4E02328-E176-8045-ADC8-11772F8AAAE0}" destId="{B413C1A6-FEF5-964A-9B92-CA9C9321A9FC}" srcOrd="0" destOrd="0" presId="urn:microsoft.com/office/officeart/2005/8/layout/radial1"/>
    <dgm:cxn modelId="{1F9EDEF7-86B0-40BB-8861-6E56D6F405FB}" type="presParOf" srcId="{F771CF57-5F62-BF40-91AC-3F50E6B8DA20}" destId="{0E3F7FB0-33B3-C04E-BDA3-D994716CDDDB}" srcOrd="2" destOrd="0" presId="urn:microsoft.com/office/officeart/2005/8/layout/radial1"/>
    <dgm:cxn modelId="{2D6AB46D-A395-4DAE-BC5F-A20A4A6A1416}" type="presParOf" srcId="{F771CF57-5F62-BF40-91AC-3F50E6B8DA20}" destId="{4F61B857-00C6-7D4B-BBBA-E2EAF62AAF83}" srcOrd="3" destOrd="0" presId="urn:microsoft.com/office/officeart/2005/8/layout/radial1"/>
    <dgm:cxn modelId="{A043F8A0-0120-4DED-8A56-2E6977ED1329}" type="presParOf" srcId="{4F61B857-00C6-7D4B-BBBA-E2EAF62AAF83}" destId="{B8B5BCE1-DFBC-9545-9053-49097A616A93}" srcOrd="0" destOrd="0" presId="urn:microsoft.com/office/officeart/2005/8/layout/radial1"/>
    <dgm:cxn modelId="{AED3B36C-CFAE-4FC1-AD53-90838992D7B3}" type="presParOf" srcId="{F771CF57-5F62-BF40-91AC-3F50E6B8DA20}" destId="{DD9F8129-43B9-2743-9014-0DC9CCCA2B5B}" srcOrd="4" destOrd="0" presId="urn:microsoft.com/office/officeart/2005/8/layout/radial1"/>
    <dgm:cxn modelId="{2F68AB34-39D8-4590-B982-B3DFDA3BD9A5}" type="presParOf" srcId="{F771CF57-5F62-BF40-91AC-3F50E6B8DA20}" destId="{FDD864A0-13E2-F147-A817-CD750091DDB5}" srcOrd="5" destOrd="0" presId="urn:microsoft.com/office/officeart/2005/8/layout/radial1"/>
    <dgm:cxn modelId="{6949D44F-FEE2-48A9-9DAE-298DAAB62BCA}" type="presParOf" srcId="{FDD864A0-13E2-F147-A817-CD750091DDB5}" destId="{E2E82CCF-0DC2-BB46-A330-0ACC9EDCF2AF}" srcOrd="0" destOrd="0" presId="urn:microsoft.com/office/officeart/2005/8/layout/radial1"/>
    <dgm:cxn modelId="{0F555479-89C7-444F-AC95-FD72099FFD15}" type="presParOf" srcId="{F771CF57-5F62-BF40-91AC-3F50E6B8DA20}" destId="{3A12E5BE-80EA-4E44-8801-FA87206DC904}" srcOrd="6" destOrd="0" presId="urn:microsoft.com/office/officeart/2005/8/layout/radial1"/>
    <dgm:cxn modelId="{BC678E88-B83A-4357-B407-311B621FAC53}" type="presParOf" srcId="{F771CF57-5F62-BF40-91AC-3F50E6B8DA20}" destId="{927C401A-540A-274E-94AF-63F604F8A376}" srcOrd="7" destOrd="0" presId="urn:microsoft.com/office/officeart/2005/8/layout/radial1"/>
    <dgm:cxn modelId="{134D5220-7134-4653-9EBF-E49E80602981}" type="presParOf" srcId="{927C401A-540A-274E-94AF-63F604F8A376}" destId="{D1843247-EAFD-B241-994E-EE2EE530DACE}" srcOrd="0" destOrd="0" presId="urn:microsoft.com/office/officeart/2005/8/layout/radial1"/>
    <dgm:cxn modelId="{B6EA6AAF-678F-4126-9BF9-19BD9E4975B0}" type="presParOf" srcId="{F771CF57-5F62-BF40-91AC-3F50E6B8DA20}" destId="{0136FE16-B3A4-4F48-A1BF-26233E5E4969}" srcOrd="8" destOrd="0" presId="urn:microsoft.com/office/officeart/2005/8/layout/radial1"/>
    <dgm:cxn modelId="{13738DFB-2C78-4D0F-A675-D6354A1E14E2}" type="presParOf" srcId="{F771CF57-5F62-BF40-91AC-3F50E6B8DA20}" destId="{E0885123-E983-464D-A59B-4B57048A2B1D}" srcOrd="9" destOrd="0" presId="urn:microsoft.com/office/officeart/2005/8/layout/radial1"/>
    <dgm:cxn modelId="{08DDBB17-4855-45F4-ADAB-8633E4F23EBA}" type="presParOf" srcId="{E0885123-E983-464D-A59B-4B57048A2B1D}" destId="{33DC4DF1-6754-1C46-92DE-400AA67C7BBD}" srcOrd="0" destOrd="0" presId="urn:microsoft.com/office/officeart/2005/8/layout/radial1"/>
    <dgm:cxn modelId="{7C937858-6946-4BCE-B93D-CF635E31DBAC}" type="presParOf" srcId="{F771CF57-5F62-BF40-91AC-3F50E6B8DA20}" destId="{B3BDCE89-2C15-E349-ACF5-0A6B4147EB64}" srcOrd="10" destOrd="0" presId="urn:microsoft.com/office/officeart/2005/8/layout/radial1"/>
    <dgm:cxn modelId="{939190DD-9D67-4487-AFD4-3A949D8951C2}" type="presParOf" srcId="{F771CF57-5F62-BF40-91AC-3F50E6B8DA20}" destId="{3544C395-4783-D549-9495-09BCA7D58214}" srcOrd="11" destOrd="0" presId="urn:microsoft.com/office/officeart/2005/8/layout/radial1"/>
    <dgm:cxn modelId="{558FBD38-5678-4A56-AFC7-EBF98A200D2B}" type="presParOf" srcId="{3544C395-4783-D549-9495-09BCA7D58214}" destId="{B6DC45F3-5D19-104C-A312-4B5E8D1C86D3}" srcOrd="0" destOrd="0" presId="urn:microsoft.com/office/officeart/2005/8/layout/radial1"/>
    <dgm:cxn modelId="{2B1BF451-2788-4CB4-BB99-CB90506BBFF2}" type="presParOf" srcId="{F771CF57-5F62-BF40-91AC-3F50E6B8DA20}" destId="{814B4F94-E1CB-4E48-827C-24DFE6CCB971}" srcOrd="12" destOrd="0" presId="urn:microsoft.com/office/officeart/2005/8/layout/radial1"/>
    <dgm:cxn modelId="{36B3952D-AAB1-4EB9-871D-D82F9078D45A}" type="presParOf" srcId="{F771CF57-5F62-BF40-91AC-3F50E6B8DA20}" destId="{41AAADF7-111F-CE40-96CE-AE4E2117F3C0}" srcOrd="13" destOrd="0" presId="urn:microsoft.com/office/officeart/2005/8/layout/radial1"/>
    <dgm:cxn modelId="{FB804CAD-2B28-47BC-8CD3-63AEEDA66C7A}" type="presParOf" srcId="{41AAADF7-111F-CE40-96CE-AE4E2117F3C0}" destId="{2E4A04C1-FC33-1D42-BF2F-6D24740946AB}" srcOrd="0" destOrd="0" presId="urn:microsoft.com/office/officeart/2005/8/layout/radial1"/>
    <dgm:cxn modelId="{3E4A15DD-5049-49B1-9679-627BBCC7F8EF}"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a:solidFill>
          <a:srgbClr val="92D050"/>
        </a:solidFill>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A4E71644-B076-434D-9082-364C1B91B8AC}" type="presOf" srcId="{9168A69A-1B37-0C4A-A8F9-2237DBC0F440}" destId="{814B4F94-E1CB-4E48-827C-24DFE6CCB971}" srcOrd="0" destOrd="0" presId="urn:microsoft.com/office/officeart/2005/8/layout/radial1"/>
    <dgm:cxn modelId="{2B3D381F-524D-4A2D-8B93-4C1D78CABC07}" type="presOf" srcId="{8ED4EDB8-BEBC-DB4F-91CD-37A2590F8B47}" destId="{41AAADF7-111F-CE40-96CE-AE4E2117F3C0}"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5CB12E71-D39F-42EC-9233-D6C3858974BF}" type="presOf" srcId="{E5D106FC-9553-2A4B-8FA9-6AE8CEEC6457}" destId="{927C401A-540A-274E-94AF-63F604F8A376}" srcOrd="0" destOrd="0" presId="urn:microsoft.com/office/officeart/2005/8/layout/radial1"/>
    <dgm:cxn modelId="{4A9AB689-E303-43FF-A9F8-B656BE12D5C9}" type="presOf" srcId="{51232070-C0AE-9243-B9BB-B2E582B47927}" destId="{F771CF57-5F62-BF40-91AC-3F50E6B8DA20}" srcOrd="0" destOrd="0" presId="urn:microsoft.com/office/officeart/2005/8/layout/radial1"/>
    <dgm:cxn modelId="{2940058D-EEC2-4259-8E23-C12E325B26AA}" type="presOf" srcId="{BD045485-EE40-0447-B6CD-4788C5C91AC8}" destId="{B8B5BCE1-DFBC-9545-9053-49097A616A93}" srcOrd="1" destOrd="0" presId="urn:microsoft.com/office/officeart/2005/8/layout/radial1"/>
    <dgm:cxn modelId="{4F2AE1BE-E056-4378-81F9-D58F8C633541}" type="presOf" srcId="{5B93AE62-F5F5-E343-AEAD-80950AB8E7A1}" destId="{3EA24E3C-93B4-3B47-942E-F4EE76564202}" srcOrd="0" destOrd="0" presId="urn:microsoft.com/office/officeart/2005/8/layout/radial1"/>
    <dgm:cxn modelId="{675CDF57-24FD-48AF-898F-0B37DE8773C5}" type="presOf" srcId="{FE92AC2F-B10B-4A4D-85C8-4968B53F49BE}" destId="{33DC4DF1-6754-1C46-92DE-400AA67C7BBD}" srcOrd="1"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17F9728C-41DA-4CA9-8C08-E8B91BA819CB}" type="presOf" srcId="{4FA62878-AF9A-9F49-86DA-51FF47070C4E}" destId="{B413C1A6-FEF5-964A-9B92-CA9C9321A9FC}" srcOrd="1" destOrd="0" presId="urn:microsoft.com/office/officeart/2005/8/layout/radial1"/>
    <dgm:cxn modelId="{50D9C3C3-68BC-4674-9AF3-588B494A4C15}" type="presOf" srcId="{FE92AC2F-B10B-4A4D-85C8-4968B53F49BE}" destId="{E0885123-E983-464D-A59B-4B57048A2B1D}" srcOrd="0" destOrd="0" presId="urn:microsoft.com/office/officeart/2005/8/layout/radial1"/>
    <dgm:cxn modelId="{A8D10C49-9336-4ADB-A506-0791CA93E4AF}" type="presOf" srcId="{F6682FB6-C18D-A743-B742-E30907837202}" destId="{FDD864A0-13E2-F147-A817-CD750091DDB5}" srcOrd="0" destOrd="0" presId="urn:microsoft.com/office/officeart/2005/8/layout/radial1"/>
    <dgm:cxn modelId="{4FC3528C-0AA8-4FF5-A8EF-DE5C99076B2E}" type="presOf" srcId="{8ED4EDB8-BEBC-DB4F-91CD-37A2590F8B47}" destId="{2E4A04C1-FC33-1D42-BF2F-6D24740946AB}" srcOrd="1" destOrd="0" presId="urn:microsoft.com/office/officeart/2005/8/layout/radial1"/>
    <dgm:cxn modelId="{3D389855-27D3-42D5-9672-B05199B1DA30}" type="presOf" srcId="{BD045485-EE40-0447-B6CD-4788C5C91AC8}" destId="{4F61B857-00C6-7D4B-BBBA-E2EAF62AAF83}" srcOrd="0" destOrd="0" presId="urn:microsoft.com/office/officeart/2005/8/layout/radial1"/>
    <dgm:cxn modelId="{5FBF5AEA-CC52-430E-8DCA-1A7C84A767B5}" type="presOf" srcId="{58D679A3-49ED-0449-A90F-5ED04FC864FE}" destId="{DD9F8129-43B9-2743-9014-0DC9CCCA2B5B}"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244877D5-2B53-B840-9048-F348E2CDF030}" srcId="{B56A8071-C2FE-7B44-AF55-32DBD440ACD6}" destId="{5B93AE62-F5F5-E343-AEAD-80950AB8E7A1}" srcOrd="6" destOrd="0" parTransId="{8ED4EDB8-BEBC-DB4F-91CD-37A2590F8B47}" sibTransId="{0267DA71-BDEA-EB43-84EA-2E5CE44D9AF6}"/>
    <dgm:cxn modelId="{3208BF30-6879-409F-97E8-AECBCA71FAFC}" type="presOf" srcId="{E30309EE-9946-5541-AEBA-CFF20205E4BE}" destId="{B6DC45F3-5D19-104C-A312-4B5E8D1C86D3}" srcOrd="1" destOrd="0" presId="urn:microsoft.com/office/officeart/2005/8/layout/radial1"/>
    <dgm:cxn modelId="{C74169BC-EA9B-47A2-8B25-0BEBF408A0F7}" type="presOf" srcId="{E5D106FC-9553-2A4B-8FA9-6AE8CEEC6457}" destId="{D1843247-EAFD-B241-994E-EE2EE530DACE}" srcOrd="1" destOrd="0" presId="urn:microsoft.com/office/officeart/2005/8/layout/radial1"/>
    <dgm:cxn modelId="{490EE691-ACA0-974F-86F1-0632EE2534EC}" srcId="{B56A8071-C2FE-7B44-AF55-32DBD440ACD6}" destId="{AE9F96FD-798D-3041-B6C7-B15C733232ED}" srcOrd="2" destOrd="0" parTransId="{F6682FB6-C18D-A743-B742-E30907837202}" sibTransId="{6793436F-5CA3-0741-9E6E-2D77A6505A96}"/>
    <dgm:cxn modelId="{2A4B8C17-498F-471C-B834-4409B0A5E6F1}" type="presOf" srcId="{F6682FB6-C18D-A743-B742-E30907837202}" destId="{E2E82CCF-0DC2-BB46-A330-0ACC9EDCF2AF}" srcOrd="1" destOrd="0" presId="urn:microsoft.com/office/officeart/2005/8/layout/radial1"/>
    <dgm:cxn modelId="{B6CDD7D8-A90F-CC44-A89F-21789C5390DC}" srcId="{51232070-C0AE-9243-B9BB-B2E582B47927}" destId="{B56A8071-C2FE-7B44-AF55-32DBD440ACD6}" srcOrd="0" destOrd="0" parTransId="{0F9466D8-2370-7A47-B8AA-2823AC650802}" sibTransId="{A3BF80EA-8E93-5B4A-BB27-B77E718ECD02}"/>
    <dgm:cxn modelId="{3713369A-C56F-4244-9EEA-77C36A7D3A9B}" type="presOf" srcId="{058DA32D-993B-F442-86D6-08886F0FA8BE}" destId="{B3BDCE89-2C15-E349-ACF5-0A6B4147EB64}" srcOrd="0" destOrd="0" presId="urn:microsoft.com/office/officeart/2005/8/layout/radial1"/>
    <dgm:cxn modelId="{B126E19A-AA81-411F-9153-F89849D6447F}" type="presOf" srcId="{B56A8071-C2FE-7B44-AF55-32DBD440ACD6}" destId="{86156F94-D18B-5840-90E9-D7561CF57825}" srcOrd="0" destOrd="0" presId="urn:microsoft.com/office/officeart/2005/8/layout/radial1"/>
    <dgm:cxn modelId="{B52EB708-6073-4FEF-9C73-11C4803B5D20}" type="presOf" srcId="{E30309EE-9946-5541-AEBA-CFF20205E4BE}" destId="{3544C395-4783-D549-9495-09BCA7D58214}" srcOrd="0" destOrd="0" presId="urn:microsoft.com/office/officeart/2005/8/layout/radial1"/>
    <dgm:cxn modelId="{7A0E7035-CEFC-4743-B7AB-EFAC1726F1E6}" srcId="{B56A8071-C2FE-7B44-AF55-32DBD440ACD6}" destId="{58D679A3-49ED-0449-A90F-5ED04FC864FE}" srcOrd="1" destOrd="0" parTransId="{BD045485-EE40-0447-B6CD-4788C5C91AC8}" sibTransId="{2F8CD1F5-E10F-B34D-9AD7-2943EF58E7FB}"/>
    <dgm:cxn modelId="{83203FEC-586C-421C-8ECA-A4B1FB0AAD0B}" type="presOf" srcId="{AE9F96FD-798D-3041-B6C7-B15C733232ED}" destId="{3A12E5BE-80EA-4E44-8801-FA87206DC904}"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8DEC7FC7-E75D-44BB-8131-BD228EFE392E}" type="presOf" srcId="{4FA62878-AF9A-9F49-86DA-51FF47070C4E}" destId="{B4E02328-E176-8045-ADC8-11772F8AAAE0}" srcOrd="0" destOrd="0" presId="urn:microsoft.com/office/officeart/2005/8/layout/radial1"/>
    <dgm:cxn modelId="{08B35A1A-53AC-4059-AFE1-FE89D1100F3A}" type="presOf" srcId="{8ED901B2-5DF6-A045-9E99-84F667F4C080}" destId="{0E3F7FB0-33B3-C04E-BDA3-D994716CDDDB}" srcOrd="0" destOrd="0" presId="urn:microsoft.com/office/officeart/2005/8/layout/radial1"/>
    <dgm:cxn modelId="{739F0295-A427-47FE-B723-B3B85BAEF660}" type="presOf" srcId="{426A2A31-0FB5-2D4D-9EEE-3182923DA833}" destId="{0136FE16-B3A4-4F48-A1BF-26233E5E4969}" srcOrd="0" destOrd="0" presId="urn:microsoft.com/office/officeart/2005/8/layout/radial1"/>
    <dgm:cxn modelId="{63724412-797A-4FAA-B745-95340DCD0A0F}" type="presParOf" srcId="{F771CF57-5F62-BF40-91AC-3F50E6B8DA20}" destId="{86156F94-D18B-5840-90E9-D7561CF57825}" srcOrd="0" destOrd="0" presId="urn:microsoft.com/office/officeart/2005/8/layout/radial1"/>
    <dgm:cxn modelId="{41B161B5-7A2D-4EFA-BDB0-DEEEDBD17657}" type="presParOf" srcId="{F771CF57-5F62-BF40-91AC-3F50E6B8DA20}" destId="{B4E02328-E176-8045-ADC8-11772F8AAAE0}" srcOrd="1" destOrd="0" presId="urn:microsoft.com/office/officeart/2005/8/layout/radial1"/>
    <dgm:cxn modelId="{482192E8-9BC4-434E-A4AE-E6609F48A727}" type="presParOf" srcId="{B4E02328-E176-8045-ADC8-11772F8AAAE0}" destId="{B413C1A6-FEF5-964A-9B92-CA9C9321A9FC}" srcOrd="0" destOrd="0" presId="urn:microsoft.com/office/officeart/2005/8/layout/radial1"/>
    <dgm:cxn modelId="{16C09EFF-9E5E-43AB-B590-8F28ED6846EB}" type="presParOf" srcId="{F771CF57-5F62-BF40-91AC-3F50E6B8DA20}" destId="{0E3F7FB0-33B3-C04E-BDA3-D994716CDDDB}" srcOrd="2" destOrd="0" presId="urn:microsoft.com/office/officeart/2005/8/layout/radial1"/>
    <dgm:cxn modelId="{0C08119B-9412-4E74-BDC2-5BD616FE6A08}" type="presParOf" srcId="{F771CF57-5F62-BF40-91AC-3F50E6B8DA20}" destId="{4F61B857-00C6-7D4B-BBBA-E2EAF62AAF83}" srcOrd="3" destOrd="0" presId="urn:microsoft.com/office/officeart/2005/8/layout/radial1"/>
    <dgm:cxn modelId="{7EB592AD-A3C7-4EFA-A92D-977095EBEB1E}" type="presParOf" srcId="{4F61B857-00C6-7D4B-BBBA-E2EAF62AAF83}" destId="{B8B5BCE1-DFBC-9545-9053-49097A616A93}" srcOrd="0" destOrd="0" presId="urn:microsoft.com/office/officeart/2005/8/layout/radial1"/>
    <dgm:cxn modelId="{0AA55426-ADE1-4CFD-85E1-A315315EE7BA}" type="presParOf" srcId="{F771CF57-5F62-BF40-91AC-3F50E6B8DA20}" destId="{DD9F8129-43B9-2743-9014-0DC9CCCA2B5B}" srcOrd="4" destOrd="0" presId="urn:microsoft.com/office/officeart/2005/8/layout/radial1"/>
    <dgm:cxn modelId="{E2EA5177-0903-4FDF-8E77-98864A01AF02}" type="presParOf" srcId="{F771CF57-5F62-BF40-91AC-3F50E6B8DA20}" destId="{FDD864A0-13E2-F147-A817-CD750091DDB5}" srcOrd="5" destOrd="0" presId="urn:microsoft.com/office/officeart/2005/8/layout/radial1"/>
    <dgm:cxn modelId="{C9DFAC29-EB69-43D7-B895-552D5FE69AAA}" type="presParOf" srcId="{FDD864A0-13E2-F147-A817-CD750091DDB5}" destId="{E2E82CCF-0DC2-BB46-A330-0ACC9EDCF2AF}" srcOrd="0" destOrd="0" presId="urn:microsoft.com/office/officeart/2005/8/layout/radial1"/>
    <dgm:cxn modelId="{BD9718F9-E6AD-4AD2-A7A6-B9343E903CA7}" type="presParOf" srcId="{F771CF57-5F62-BF40-91AC-3F50E6B8DA20}" destId="{3A12E5BE-80EA-4E44-8801-FA87206DC904}" srcOrd="6" destOrd="0" presId="urn:microsoft.com/office/officeart/2005/8/layout/radial1"/>
    <dgm:cxn modelId="{4D92423C-52E2-405D-B7ED-FACB0CC133D5}" type="presParOf" srcId="{F771CF57-5F62-BF40-91AC-3F50E6B8DA20}" destId="{927C401A-540A-274E-94AF-63F604F8A376}" srcOrd="7" destOrd="0" presId="urn:microsoft.com/office/officeart/2005/8/layout/radial1"/>
    <dgm:cxn modelId="{F9A355CC-F239-412B-84A9-1886B4AE79FD}" type="presParOf" srcId="{927C401A-540A-274E-94AF-63F604F8A376}" destId="{D1843247-EAFD-B241-994E-EE2EE530DACE}" srcOrd="0" destOrd="0" presId="urn:microsoft.com/office/officeart/2005/8/layout/radial1"/>
    <dgm:cxn modelId="{0FCA64FC-3614-4BD3-BC81-EEE185B7DF45}" type="presParOf" srcId="{F771CF57-5F62-BF40-91AC-3F50E6B8DA20}" destId="{0136FE16-B3A4-4F48-A1BF-26233E5E4969}" srcOrd="8" destOrd="0" presId="urn:microsoft.com/office/officeart/2005/8/layout/radial1"/>
    <dgm:cxn modelId="{B7B41D46-D5C2-48E0-B74C-A50526375001}" type="presParOf" srcId="{F771CF57-5F62-BF40-91AC-3F50E6B8DA20}" destId="{E0885123-E983-464D-A59B-4B57048A2B1D}" srcOrd="9" destOrd="0" presId="urn:microsoft.com/office/officeart/2005/8/layout/radial1"/>
    <dgm:cxn modelId="{12B8BAD6-7F88-43EB-8765-D4C92DCF3CAB}" type="presParOf" srcId="{E0885123-E983-464D-A59B-4B57048A2B1D}" destId="{33DC4DF1-6754-1C46-92DE-400AA67C7BBD}" srcOrd="0" destOrd="0" presId="urn:microsoft.com/office/officeart/2005/8/layout/radial1"/>
    <dgm:cxn modelId="{4063328D-7012-45F7-A500-0765CF509AAE}" type="presParOf" srcId="{F771CF57-5F62-BF40-91AC-3F50E6B8DA20}" destId="{B3BDCE89-2C15-E349-ACF5-0A6B4147EB64}" srcOrd="10" destOrd="0" presId="urn:microsoft.com/office/officeart/2005/8/layout/radial1"/>
    <dgm:cxn modelId="{DB4F970E-F61E-4302-B876-A3414D31AFB4}" type="presParOf" srcId="{F771CF57-5F62-BF40-91AC-3F50E6B8DA20}" destId="{3544C395-4783-D549-9495-09BCA7D58214}" srcOrd="11" destOrd="0" presId="urn:microsoft.com/office/officeart/2005/8/layout/radial1"/>
    <dgm:cxn modelId="{731657D2-DC6A-450F-8930-75B9D185E1B6}" type="presParOf" srcId="{3544C395-4783-D549-9495-09BCA7D58214}" destId="{B6DC45F3-5D19-104C-A312-4B5E8D1C86D3}" srcOrd="0" destOrd="0" presId="urn:microsoft.com/office/officeart/2005/8/layout/radial1"/>
    <dgm:cxn modelId="{E9089E38-CE2B-4E5D-9BED-FD090829DD02}" type="presParOf" srcId="{F771CF57-5F62-BF40-91AC-3F50E6B8DA20}" destId="{814B4F94-E1CB-4E48-827C-24DFE6CCB971}" srcOrd="12" destOrd="0" presId="urn:microsoft.com/office/officeart/2005/8/layout/radial1"/>
    <dgm:cxn modelId="{A5CBD809-8503-4394-81C8-2DA8A27FABCB}" type="presParOf" srcId="{F771CF57-5F62-BF40-91AC-3F50E6B8DA20}" destId="{41AAADF7-111F-CE40-96CE-AE4E2117F3C0}" srcOrd="13" destOrd="0" presId="urn:microsoft.com/office/officeart/2005/8/layout/radial1"/>
    <dgm:cxn modelId="{6AEA23F0-B688-4A7E-AF2D-602C2D3CE341}" type="presParOf" srcId="{41AAADF7-111F-CE40-96CE-AE4E2117F3C0}" destId="{2E4A04C1-FC33-1D42-BF2F-6D24740946AB}" srcOrd="0" destOrd="0" presId="urn:microsoft.com/office/officeart/2005/8/layout/radial1"/>
    <dgm:cxn modelId="{6AE2D1B5-04A5-4E52-AF25-93040931757D}"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a:solidFill>
          <a:srgbClr val="92D050"/>
        </a:solidFill>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698B1A66-270E-40F0-AB0D-72C7F467C9BE}" type="presOf" srcId="{4FA62878-AF9A-9F49-86DA-51FF47070C4E}" destId="{B413C1A6-FEF5-964A-9B92-CA9C9321A9FC}" srcOrd="1"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5D754FEE-2D15-4D07-83B2-8D9A82C1C1DE}" type="presOf" srcId="{BD045485-EE40-0447-B6CD-4788C5C91AC8}" destId="{4F61B857-00C6-7D4B-BBBA-E2EAF62AAF83}" srcOrd="0" destOrd="0" presId="urn:microsoft.com/office/officeart/2005/8/layout/radial1"/>
    <dgm:cxn modelId="{A880483A-E2F3-AD4E-956B-8498EA17730A}" srcId="{B56A8071-C2FE-7B44-AF55-32DBD440ACD6}" destId="{8ED901B2-5DF6-A045-9E99-84F667F4C080}" srcOrd="0" destOrd="0" parTransId="{4FA62878-AF9A-9F49-86DA-51FF47070C4E}" sibTransId="{63F6A2B5-552F-5843-BD65-41AE20914417}"/>
    <dgm:cxn modelId="{490EE691-ACA0-974F-86F1-0632EE2534EC}" srcId="{B56A8071-C2FE-7B44-AF55-32DBD440ACD6}" destId="{AE9F96FD-798D-3041-B6C7-B15C733232ED}" srcOrd="2" destOrd="0" parTransId="{F6682FB6-C18D-A743-B742-E30907837202}" sibTransId="{6793436F-5CA3-0741-9E6E-2D77A6505A96}"/>
    <dgm:cxn modelId="{65C59240-3C1C-49BD-B2E9-8F81EDC464F3}" type="presOf" srcId="{4FA62878-AF9A-9F49-86DA-51FF47070C4E}" destId="{B4E02328-E176-8045-ADC8-11772F8AAAE0}"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10D09D98-5CA2-4049-A031-A08BFAB96005}" type="presOf" srcId="{FE92AC2F-B10B-4A4D-85C8-4968B53F49BE}" destId="{33DC4DF1-6754-1C46-92DE-400AA67C7BBD}" srcOrd="1" destOrd="0" presId="urn:microsoft.com/office/officeart/2005/8/layout/radial1"/>
    <dgm:cxn modelId="{E2B23476-0502-4D6F-A54F-B8BE2FA7E37C}" type="presOf" srcId="{AE9F96FD-798D-3041-B6C7-B15C733232ED}" destId="{3A12E5BE-80EA-4E44-8801-FA87206DC904}" srcOrd="0" destOrd="0" presId="urn:microsoft.com/office/officeart/2005/8/layout/radial1"/>
    <dgm:cxn modelId="{0B589E0E-0396-4B6E-BF00-EACF96F3D551}" type="presOf" srcId="{51232070-C0AE-9243-B9BB-B2E582B47927}" destId="{F771CF57-5F62-BF40-91AC-3F50E6B8DA20}" srcOrd="0" destOrd="0" presId="urn:microsoft.com/office/officeart/2005/8/layout/radial1"/>
    <dgm:cxn modelId="{5A65158D-36BE-453C-AC93-9C03B45780C7}" type="presOf" srcId="{8ED901B2-5DF6-A045-9E99-84F667F4C080}" destId="{0E3F7FB0-33B3-C04E-BDA3-D994716CDDDB}" srcOrd="0" destOrd="0" presId="urn:microsoft.com/office/officeart/2005/8/layout/radial1"/>
    <dgm:cxn modelId="{76232214-2772-4E0C-8014-B0A5674E92DD}" type="presOf" srcId="{8ED4EDB8-BEBC-DB4F-91CD-37A2590F8B47}" destId="{2E4A04C1-FC33-1D42-BF2F-6D24740946AB}" srcOrd="1" destOrd="0" presId="urn:microsoft.com/office/officeart/2005/8/layout/radial1"/>
    <dgm:cxn modelId="{494CAAAF-28EF-4F49-8A4D-242661EF87AB}" type="presOf" srcId="{E30309EE-9946-5541-AEBA-CFF20205E4BE}" destId="{B6DC45F3-5D19-104C-A312-4B5E8D1C86D3}" srcOrd="1" destOrd="0" presId="urn:microsoft.com/office/officeart/2005/8/layout/radial1"/>
    <dgm:cxn modelId="{EB388560-1A0E-4A30-8DDA-8FA7AFA16B21}" type="presOf" srcId="{5B93AE62-F5F5-E343-AEAD-80950AB8E7A1}" destId="{3EA24E3C-93B4-3B47-942E-F4EE76564202}" srcOrd="0" destOrd="0" presId="urn:microsoft.com/office/officeart/2005/8/layout/radial1"/>
    <dgm:cxn modelId="{7F28C859-736D-4F45-B88F-9DDE67C60A99}" type="presOf" srcId="{58D679A3-49ED-0449-A90F-5ED04FC864FE}" destId="{DD9F8129-43B9-2743-9014-0DC9CCCA2B5B}" srcOrd="0" destOrd="0" presId="urn:microsoft.com/office/officeart/2005/8/layout/radial1"/>
    <dgm:cxn modelId="{71CA2BAC-7155-49C5-A7D2-EA0822626EA7}" type="presOf" srcId="{FE92AC2F-B10B-4A4D-85C8-4968B53F49BE}" destId="{E0885123-E983-464D-A59B-4B57048A2B1D}" srcOrd="0" destOrd="0" presId="urn:microsoft.com/office/officeart/2005/8/layout/radial1"/>
    <dgm:cxn modelId="{3E1CD56C-72C7-488F-ADBD-088E53849624}" type="presOf" srcId="{E5D106FC-9553-2A4B-8FA9-6AE8CEEC6457}" destId="{D1843247-EAFD-B241-994E-EE2EE530DACE}" srcOrd="1" destOrd="0" presId="urn:microsoft.com/office/officeart/2005/8/layout/radial1"/>
    <dgm:cxn modelId="{F2C9223E-A319-4C6F-BBC1-04E5ECD4F0DE}" type="presOf" srcId="{E5D106FC-9553-2A4B-8FA9-6AE8CEEC6457}" destId="{927C401A-540A-274E-94AF-63F604F8A376}"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4568EB0A-DD98-4A67-8AD2-0F40551DDF14}" type="presOf" srcId="{E30309EE-9946-5541-AEBA-CFF20205E4BE}" destId="{3544C395-4783-D549-9495-09BCA7D58214}" srcOrd="0" destOrd="0" presId="urn:microsoft.com/office/officeart/2005/8/layout/radial1"/>
    <dgm:cxn modelId="{B54495FA-A0F1-4784-ADA7-DCDCEA452C6A}" type="presOf" srcId="{B56A8071-C2FE-7B44-AF55-32DBD440ACD6}" destId="{86156F94-D18B-5840-90E9-D7561CF57825}" srcOrd="0" destOrd="0" presId="urn:microsoft.com/office/officeart/2005/8/layout/radial1"/>
    <dgm:cxn modelId="{0F1D5E5F-0777-40AF-B05A-16D99FF93C30}" type="presOf" srcId="{BD045485-EE40-0447-B6CD-4788C5C91AC8}" destId="{B8B5BCE1-DFBC-9545-9053-49097A616A93}" srcOrd="1" destOrd="0" presId="urn:microsoft.com/office/officeart/2005/8/layout/radial1"/>
    <dgm:cxn modelId="{6F685133-32B2-494E-A41D-D331CC2FA9B7}" type="presOf" srcId="{8ED4EDB8-BEBC-DB4F-91CD-37A2590F8B47}" destId="{41AAADF7-111F-CE40-96CE-AE4E2117F3C0}" srcOrd="0" destOrd="0" presId="urn:microsoft.com/office/officeart/2005/8/layout/radial1"/>
    <dgm:cxn modelId="{A3C87D30-14E2-4DB3-BC0B-4CCE0828168C}" type="presOf" srcId="{F6682FB6-C18D-A743-B742-E30907837202}" destId="{FDD864A0-13E2-F147-A817-CD750091DDB5}" srcOrd="0" destOrd="0" presId="urn:microsoft.com/office/officeart/2005/8/layout/radial1"/>
    <dgm:cxn modelId="{E4E79DDF-03F2-4504-93FF-4E3D4EC51A77}" type="presOf" srcId="{426A2A31-0FB5-2D4D-9EEE-3182923DA833}" destId="{0136FE16-B3A4-4F48-A1BF-26233E5E4969}" srcOrd="0" destOrd="0" presId="urn:microsoft.com/office/officeart/2005/8/layout/radial1"/>
    <dgm:cxn modelId="{A7AFAA93-204E-4DD3-A8F7-C1B22C0E3A3A}" type="presOf" srcId="{058DA32D-993B-F442-86D6-08886F0FA8BE}" destId="{B3BDCE89-2C15-E349-ACF5-0A6B4147EB64}" srcOrd="0" destOrd="0" presId="urn:microsoft.com/office/officeart/2005/8/layout/radial1"/>
    <dgm:cxn modelId="{690A4FDC-15C5-483D-8F97-07CE589BF576}" type="presOf" srcId="{9168A69A-1B37-0C4A-A8F9-2237DBC0F440}" destId="{814B4F94-E1CB-4E48-827C-24DFE6CCB971}"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7A0E7035-CEFC-4743-B7AB-EFAC1726F1E6}" srcId="{B56A8071-C2FE-7B44-AF55-32DBD440ACD6}" destId="{58D679A3-49ED-0449-A90F-5ED04FC864FE}" srcOrd="1" destOrd="0" parTransId="{BD045485-EE40-0447-B6CD-4788C5C91AC8}" sibTransId="{2F8CD1F5-E10F-B34D-9AD7-2943EF58E7FB}"/>
    <dgm:cxn modelId="{B6CDD7D8-A90F-CC44-A89F-21789C5390DC}" srcId="{51232070-C0AE-9243-B9BB-B2E582B47927}" destId="{B56A8071-C2FE-7B44-AF55-32DBD440ACD6}" srcOrd="0" destOrd="0" parTransId="{0F9466D8-2370-7A47-B8AA-2823AC650802}" sibTransId="{A3BF80EA-8E93-5B4A-BB27-B77E718ECD02}"/>
    <dgm:cxn modelId="{C41FACD4-1792-4A82-A586-6D496D062053}" type="presOf" srcId="{F6682FB6-C18D-A743-B742-E30907837202}" destId="{E2E82CCF-0DC2-BB46-A330-0ACC9EDCF2AF}" srcOrd="1" destOrd="0" presId="urn:microsoft.com/office/officeart/2005/8/layout/radial1"/>
    <dgm:cxn modelId="{C633CE28-13E7-402A-B4B2-31EED0628428}" type="presParOf" srcId="{F771CF57-5F62-BF40-91AC-3F50E6B8DA20}" destId="{86156F94-D18B-5840-90E9-D7561CF57825}" srcOrd="0" destOrd="0" presId="urn:microsoft.com/office/officeart/2005/8/layout/radial1"/>
    <dgm:cxn modelId="{96A68DBF-F21B-4C12-9247-0154DB66D223}" type="presParOf" srcId="{F771CF57-5F62-BF40-91AC-3F50E6B8DA20}" destId="{B4E02328-E176-8045-ADC8-11772F8AAAE0}" srcOrd="1" destOrd="0" presId="urn:microsoft.com/office/officeart/2005/8/layout/radial1"/>
    <dgm:cxn modelId="{334BFDC7-EF2E-46F0-98AB-03A050BC0ABF}" type="presParOf" srcId="{B4E02328-E176-8045-ADC8-11772F8AAAE0}" destId="{B413C1A6-FEF5-964A-9B92-CA9C9321A9FC}" srcOrd="0" destOrd="0" presId="urn:microsoft.com/office/officeart/2005/8/layout/radial1"/>
    <dgm:cxn modelId="{D39E6A62-093E-45A7-9D59-91224837F8FD}" type="presParOf" srcId="{F771CF57-5F62-BF40-91AC-3F50E6B8DA20}" destId="{0E3F7FB0-33B3-C04E-BDA3-D994716CDDDB}" srcOrd="2" destOrd="0" presId="urn:microsoft.com/office/officeart/2005/8/layout/radial1"/>
    <dgm:cxn modelId="{5F8DC8B8-13C1-4FD6-9AFC-70B18A784A02}" type="presParOf" srcId="{F771CF57-5F62-BF40-91AC-3F50E6B8DA20}" destId="{4F61B857-00C6-7D4B-BBBA-E2EAF62AAF83}" srcOrd="3" destOrd="0" presId="urn:microsoft.com/office/officeart/2005/8/layout/radial1"/>
    <dgm:cxn modelId="{95D67F31-DF36-4BD4-9ABF-EA7CCA957736}" type="presParOf" srcId="{4F61B857-00C6-7D4B-BBBA-E2EAF62AAF83}" destId="{B8B5BCE1-DFBC-9545-9053-49097A616A93}" srcOrd="0" destOrd="0" presId="urn:microsoft.com/office/officeart/2005/8/layout/radial1"/>
    <dgm:cxn modelId="{72786E74-32E0-438B-998E-5BC778AB0BF9}" type="presParOf" srcId="{F771CF57-5F62-BF40-91AC-3F50E6B8DA20}" destId="{DD9F8129-43B9-2743-9014-0DC9CCCA2B5B}" srcOrd="4" destOrd="0" presId="urn:microsoft.com/office/officeart/2005/8/layout/radial1"/>
    <dgm:cxn modelId="{D2D81CCE-8500-49E7-987F-56F89C34AE8E}" type="presParOf" srcId="{F771CF57-5F62-BF40-91AC-3F50E6B8DA20}" destId="{FDD864A0-13E2-F147-A817-CD750091DDB5}" srcOrd="5" destOrd="0" presId="urn:microsoft.com/office/officeart/2005/8/layout/radial1"/>
    <dgm:cxn modelId="{B71DD074-E88F-4578-A516-63B40D3E61B8}" type="presParOf" srcId="{FDD864A0-13E2-F147-A817-CD750091DDB5}" destId="{E2E82CCF-0DC2-BB46-A330-0ACC9EDCF2AF}" srcOrd="0" destOrd="0" presId="urn:microsoft.com/office/officeart/2005/8/layout/radial1"/>
    <dgm:cxn modelId="{A15D11C9-73B1-4F27-8C24-86AFB664E212}" type="presParOf" srcId="{F771CF57-5F62-BF40-91AC-3F50E6B8DA20}" destId="{3A12E5BE-80EA-4E44-8801-FA87206DC904}" srcOrd="6" destOrd="0" presId="urn:microsoft.com/office/officeart/2005/8/layout/radial1"/>
    <dgm:cxn modelId="{142BBCAE-4730-4781-A3C9-A22CD48E45E2}" type="presParOf" srcId="{F771CF57-5F62-BF40-91AC-3F50E6B8DA20}" destId="{927C401A-540A-274E-94AF-63F604F8A376}" srcOrd="7" destOrd="0" presId="urn:microsoft.com/office/officeart/2005/8/layout/radial1"/>
    <dgm:cxn modelId="{66279858-5C69-425F-B067-694FFE38539F}" type="presParOf" srcId="{927C401A-540A-274E-94AF-63F604F8A376}" destId="{D1843247-EAFD-B241-994E-EE2EE530DACE}" srcOrd="0" destOrd="0" presId="urn:microsoft.com/office/officeart/2005/8/layout/radial1"/>
    <dgm:cxn modelId="{C1363895-163A-4B77-8588-F3BF63D5432E}" type="presParOf" srcId="{F771CF57-5F62-BF40-91AC-3F50E6B8DA20}" destId="{0136FE16-B3A4-4F48-A1BF-26233E5E4969}" srcOrd="8" destOrd="0" presId="urn:microsoft.com/office/officeart/2005/8/layout/radial1"/>
    <dgm:cxn modelId="{EC776442-75C4-4154-BD64-005560846361}" type="presParOf" srcId="{F771CF57-5F62-BF40-91AC-3F50E6B8DA20}" destId="{E0885123-E983-464D-A59B-4B57048A2B1D}" srcOrd="9" destOrd="0" presId="urn:microsoft.com/office/officeart/2005/8/layout/radial1"/>
    <dgm:cxn modelId="{8D89B9E3-207E-4811-9081-3685886E1DE9}" type="presParOf" srcId="{E0885123-E983-464D-A59B-4B57048A2B1D}" destId="{33DC4DF1-6754-1C46-92DE-400AA67C7BBD}" srcOrd="0" destOrd="0" presId="urn:microsoft.com/office/officeart/2005/8/layout/radial1"/>
    <dgm:cxn modelId="{861B2BAD-5D40-4D13-B052-7DAC427AA23F}" type="presParOf" srcId="{F771CF57-5F62-BF40-91AC-3F50E6B8DA20}" destId="{B3BDCE89-2C15-E349-ACF5-0A6B4147EB64}" srcOrd="10" destOrd="0" presId="urn:microsoft.com/office/officeart/2005/8/layout/radial1"/>
    <dgm:cxn modelId="{D32FE904-BA6E-417C-8412-43EA6983FC90}" type="presParOf" srcId="{F771CF57-5F62-BF40-91AC-3F50E6B8DA20}" destId="{3544C395-4783-D549-9495-09BCA7D58214}" srcOrd="11" destOrd="0" presId="urn:microsoft.com/office/officeart/2005/8/layout/radial1"/>
    <dgm:cxn modelId="{C18C1AA0-3CEB-475C-B381-69FEC47805EF}" type="presParOf" srcId="{3544C395-4783-D549-9495-09BCA7D58214}" destId="{B6DC45F3-5D19-104C-A312-4B5E8D1C86D3}" srcOrd="0" destOrd="0" presId="urn:microsoft.com/office/officeart/2005/8/layout/radial1"/>
    <dgm:cxn modelId="{A77714FF-BCD1-4E8F-B677-D9DE2F87F2DD}" type="presParOf" srcId="{F771CF57-5F62-BF40-91AC-3F50E6B8DA20}" destId="{814B4F94-E1CB-4E48-827C-24DFE6CCB971}" srcOrd="12" destOrd="0" presId="urn:microsoft.com/office/officeart/2005/8/layout/radial1"/>
    <dgm:cxn modelId="{2F07F565-0C2E-4428-ABA6-493E57B39233}" type="presParOf" srcId="{F771CF57-5F62-BF40-91AC-3F50E6B8DA20}" destId="{41AAADF7-111F-CE40-96CE-AE4E2117F3C0}" srcOrd="13" destOrd="0" presId="urn:microsoft.com/office/officeart/2005/8/layout/radial1"/>
    <dgm:cxn modelId="{87174ADD-9C84-480C-93FB-C06DDF34C7AC}" type="presParOf" srcId="{41AAADF7-111F-CE40-96CE-AE4E2117F3C0}" destId="{2E4A04C1-FC33-1D42-BF2F-6D24740946AB}" srcOrd="0" destOrd="0" presId="urn:microsoft.com/office/officeart/2005/8/layout/radial1"/>
    <dgm:cxn modelId="{3C069627-485D-4BA9-B361-9E0D6E28F4C4}"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232070-C0AE-9243-B9BB-B2E582B47927}" type="doc">
      <dgm:prSet loTypeId="urn:microsoft.com/office/officeart/2005/8/layout/radial1" loCatId="" qsTypeId="urn:microsoft.com/office/officeart/2005/8/quickstyle/3D2" qsCatId="3D" csTypeId="urn:microsoft.com/office/officeart/2005/8/colors/accent1_2" csCatId="accent1" phldr="1"/>
      <dgm:spPr/>
      <dgm:t>
        <a:bodyPr/>
        <a:lstStyle/>
        <a:p>
          <a:endParaRPr lang="en-US"/>
        </a:p>
      </dgm:t>
    </dgm:pt>
    <dgm:pt modelId="{B56A8071-C2FE-7B44-AF55-32DBD440ACD6}">
      <dgm:prSet phldrT="[Text]" custT="1"/>
      <dgm:spPr/>
      <dgm:t>
        <a:bodyPr/>
        <a:lstStyle/>
        <a:p>
          <a:r>
            <a:rPr lang="en-US" sz="1200" b="0" dirty="0" smtClean="0">
              <a:latin typeface="Arial"/>
              <a:cs typeface="Arial"/>
            </a:rPr>
            <a:t>Agent of change</a:t>
          </a:r>
          <a:endParaRPr lang="en-US" sz="1200" b="0" dirty="0">
            <a:latin typeface="Arial"/>
            <a:cs typeface="Arial"/>
          </a:endParaRPr>
        </a:p>
      </dgm:t>
    </dgm:pt>
    <dgm:pt modelId="{0F9466D8-2370-7A47-B8AA-2823AC650802}" type="parTrans" cxnId="{B6CDD7D8-A90F-CC44-A89F-21789C5390DC}">
      <dgm:prSet/>
      <dgm:spPr/>
      <dgm:t>
        <a:bodyPr/>
        <a:lstStyle/>
        <a:p>
          <a:endParaRPr lang="en-US"/>
        </a:p>
      </dgm:t>
    </dgm:pt>
    <dgm:pt modelId="{A3BF80EA-8E93-5B4A-BB27-B77E718ECD02}" type="sibTrans" cxnId="{B6CDD7D8-A90F-CC44-A89F-21789C5390DC}">
      <dgm:prSet/>
      <dgm:spPr/>
      <dgm:t>
        <a:bodyPr/>
        <a:lstStyle/>
        <a:p>
          <a:endParaRPr lang="en-US"/>
        </a:p>
      </dgm:t>
    </dgm:pt>
    <dgm:pt modelId="{8ED901B2-5DF6-A045-9E99-84F667F4C080}">
      <dgm:prSet phldrT="[Text]"/>
      <dgm:spPr/>
      <dgm:t>
        <a:bodyPr/>
        <a:lstStyle/>
        <a:p>
          <a:r>
            <a:rPr lang="en-US" dirty="0"/>
            <a:t>Developing the school environment</a:t>
          </a:r>
        </a:p>
      </dgm:t>
    </dgm:pt>
    <dgm:pt modelId="{4FA62878-AF9A-9F49-86DA-51FF47070C4E}" type="parTrans" cxnId="{A880483A-E2F3-AD4E-956B-8498EA17730A}">
      <dgm:prSet/>
      <dgm:spPr/>
      <dgm:t>
        <a:bodyPr/>
        <a:lstStyle/>
        <a:p>
          <a:endParaRPr lang="en-US" dirty="0"/>
        </a:p>
      </dgm:t>
    </dgm:pt>
    <dgm:pt modelId="{63F6A2B5-552F-5843-BD65-41AE20914417}" type="sibTrans" cxnId="{A880483A-E2F3-AD4E-956B-8498EA17730A}">
      <dgm:prSet/>
      <dgm:spPr/>
      <dgm:t>
        <a:bodyPr/>
        <a:lstStyle/>
        <a:p>
          <a:endParaRPr lang="en-US"/>
        </a:p>
      </dgm:t>
    </dgm:pt>
    <dgm:pt modelId="{58D679A3-49ED-0449-A90F-5ED04FC864FE}">
      <dgm:prSet phldrT="[Text]"/>
      <dgm:spPr/>
      <dgm:t>
        <a:bodyPr/>
        <a:lstStyle/>
        <a:p>
          <a:r>
            <a:rPr lang="en-US" dirty="0"/>
            <a:t>Flexible provision</a:t>
          </a:r>
        </a:p>
      </dgm:t>
    </dgm:pt>
    <dgm:pt modelId="{BD045485-EE40-0447-B6CD-4788C5C91AC8}" type="parTrans" cxnId="{7A0E7035-CEFC-4743-B7AB-EFAC1726F1E6}">
      <dgm:prSet/>
      <dgm:spPr/>
      <dgm:t>
        <a:bodyPr/>
        <a:lstStyle/>
        <a:p>
          <a:endParaRPr lang="en-US" dirty="0"/>
        </a:p>
      </dgm:t>
    </dgm:pt>
    <dgm:pt modelId="{2F8CD1F5-E10F-B34D-9AD7-2943EF58E7FB}" type="sibTrans" cxnId="{7A0E7035-CEFC-4743-B7AB-EFAC1726F1E6}">
      <dgm:prSet/>
      <dgm:spPr/>
      <dgm:t>
        <a:bodyPr/>
        <a:lstStyle/>
        <a:p>
          <a:endParaRPr lang="en-US"/>
        </a:p>
      </dgm:t>
    </dgm:pt>
    <dgm:pt modelId="{AE9F96FD-798D-3041-B6C7-B15C733232ED}">
      <dgm:prSet phldrT="[Text]"/>
      <dgm:spPr/>
      <dgm:t>
        <a:bodyPr/>
        <a:lstStyle/>
        <a:p>
          <a:r>
            <a:rPr lang="en-US" dirty="0"/>
            <a:t>Direct support and intervention</a:t>
          </a:r>
        </a:p>
      </dgm:t>
    </dgm:pt>
    <dgm:pt modelId="{F6682FB6-C18D-A743-B742-E30907837202}" type="parTrans" cxnId="{490EE691-ACA0-974F-86F1-0632EE2534EC}">
      <dgm:prSet/>
      <dgm:spPr/>
      <dgm:t>
        <a:bodyPr/>
        <a:lstStyle/>
        <a:p>
          <a:endParaRPr lang="en-US" dirty="0"/>
        </a:p>
      </dgm:t>
    </dgm:pt>
    <dgm:pt modelId="{6793436F-5CA3-0741-9E6E-2D77A6505A96}" type="sibTrans" cxnId="{490EE691-ACA0-974F-86F1-0632EE2534EC}">
      <dgm:prSet/>
      <dgm:spPr/>
      <dgm:t>
        <a:bodyPr/>
        <a:lstStyle/>
        <a:p>
          <a:endParaRPr lang="en-US"/>
        </a:p>
      </dgm:t>
    </dgm:pt>
    <dgm:pt modelId="{426A2A31-0FB5-2D4D-9EEE-3182923DA833}">
      <dgm:prSet phldrT="[Text]"/>
      <dgm:spPr/>
      <dgm:t>
        <a:bodyPr/>
        <a:lstStyle/>
        <a:p>
          <a:r>
            <a:rPr lang="en-US" dirty="0"/>
            <a:t>Policy development and embedding practice</a:t>
          </a:r>
        </a:p>
      </dgm:t>
    </dgm:pt>
    <dgm:pt modelId="{E5D106FC-9553-2A4B-8FA9-6AE8CEEC6457}" type="parTrans" cxnId="{C6DA1C1C-4747-0A40-B4E3-F6C5CF8F79EB}">
      <dgm:prSet/>
      <dgm:spPr/>
      <dgm:t>
        <a:bodyPr/>
        <a:lstStyle/>
        <a:p>
          <a:endParaRPr lang="en-US" dirty="0"/>
        </a:p>
      </dgm:t>
    </dgm:pt>
    <dgm:pt modelId="{19E7C25C-906D-C44B-AAAF-9A21305778D4}" type="sibTrans" cxnId="{C6DA1C1C-4747-0A40-B4E3-F6C5CF8F79EB}">
      <dgm:prSet/>
      <dgm:spPr/>
      <dgm:t>
        <a:bodyPr/>
        <a:lstStyle/>
        <a:p>
          <a:endParaRPr lang="en-US"/>
        </a:p>
      </dgm:t>
    </dgm:pt>
    <dgm:pt modelId="{058DA32D-993B-F442-86D6-08886F0FA8BE}">
      <dgm:prSet phldrT="[Text]"/>
      <dgm:spPr/>
      <dgm:t>
        <a:bodyPr/>
        <a:lstStyle/>
        <a:p>
          <a:r>
            <a:rPr lang="en-US" dirty="0"/>
            <a:t>Training and development of staff</a:t>
          </a:r>
        </a:p>
      </dgm:t>
    </dgm:pt>
    <dgm:pt modelId="{FE92AC2F-B10B-4A4D-85C8-4968B53F49BE}" type="parTrans" cxnId="{5A0D3018-411B-4242-8F9F-7FD511A8F859}">
      <dgm:prSet/>
      <dgm:spPr/>
      <dgm:t>
        <a:bodyPr/>
        <a:lstStyle/>
        <a:p>
          <a:endParaRPr lang="en-US" dirty="0"/>
        </a:p>
      </dgm:t>
    </dgm:pt>
    <dgm:pt modelId="{F359CF77-9870-1544-8C74-4F86E8DACB75}" type="sibTrans" cxnId="{5A0D3018-411B-4242-8F9F-7FD511A8F859}">
      <dgm:prSet/>
      <dgm:spPr/>
      <dgm:t>
        <a:bodyPr/>
        <a:lstStyle/>
        <a:p>
          <a:endParaRPr lang="en-US"/>
        </a:p>
      </dgm:t>
    </dgm:pt>
    <dgm:pt modelId="{9168A69A-1B37-0C4A-A8F9-2237DBC0F440}">
      <dgm:prSet phldrT="[Text]"/>
      <dgm:spPr/>
      <dgm:t>
        <a:bodyPr/>
        <a:lstStyle/>
        <a:p>
          <a:r>
            <a:rPr lang="en-US" dirty="0"/>
            <a:t>Peer education and awareness</a:t>
          </a:r>
        </a:p>
      </dgm:t>
    </dgm:pt>
    <dgm:pt modelId="{E30309EE-9946-5541-AEBA-CFF20205E4BE}" type="parTrans" cxnId="{5BD21CBE-A758-1948-973B-1DEFBC641EB2}">
      <dgm:prSet/>
      <dgm:spPr/>
      <dgm:t>
        <a:bodyPr/>
        <a:lstStyle/>
        <a:p>
          <a:endParaRPr lang="en-US" dirty="0"/>
        </a:p>
      </dgm:t>
    </dgm:pt>
    <dgm:pt modelId="{216B67DC-320F-3B41-905F-B353707090E2}" type="sibTrans" cxnId="{5BD21CBE-A758-1948-973B-1DEFBC641EB2}">
      <dgm:prSet/>
      <dgm:spPr/>
      <dgm:t>
        <a:bodyPr/>
        <a:lstStyle/>
        <a:p>
          <a:endParaRPr lang="en-US"/>
        </a:p>
      </dgm:t>
    </dgm:pt>
    <dgm:pt modelId="{5B93AE62-F5F5-E343-AEAD-80950AB8E7A1}">
      <dgm:prSet phldrT="[Text]"/>
      <dgm:spPr>
        <a:solidFill>
          <a:srgbClr val="92D050"/>
        </a:solidFill>
      </dgm:spPr>
      <dgm:t>
        <a:bodyPr/>
        <a:lstStyle/>
        <a:p>
          <a:r>
            <a:rPr lang="en-US" dirty="0"/>
            <a:t>Creating a positive ethos</a:t>
          </a:r>
        </a:p>
      </dgm:t>
    </dgm:pt>
    <dgm:pt modelId="{8ED4EDB8-BEBC-DB4F-91CD-37A2590F8B47}" type="parTrans" cxnId="{244877D5-2B53-B840-9048-F348E2CDF030}">
      <dgm:prSet/>
      <dgm:spPr/>
      <dgm:t>
        <a:bodyPr/>
        <a:lstStyle/>
        <a:p>
          <a:endParaRPr lang="en-US" dirty="0"/>
        </a:p>
      </dgm:t>
    </dgm:pt>
    <dgm:pt modelId="{0267DA71-BDEA-EB43-84EA-2E5CE44D9AF6}" type="sibTrans" cxnId="{244877D5-2B53-B840-9048-F348E2CDF030}">
      <dgm:prSet/>
      <dgm:spPr/>
      <dgm:t>
        <a:bodyPr/>
        <a:lstStyle/>
        <a:p>
          <a:endParaRPr lang="en-US"/>
        </a:p>
      </dgm:t>
    </dgm:pt>
    <dgm:pt modelId="{F771CF57-5F62-BF40-91AC-3F50E6B8DA20}" type="pres">
      <dgm:prSet presAssocID="{51232070-C0AE-9243-B9BB-B2E582B47927}" presName="cycle" presStyleCnt="0">
        <dgm:presLayoutVars>
          <dgm:chMax val="1"/>
          <dgm:dir/>
          <dgm:animLvl val="ctr"/>
          <dgm:resizeHandles val="exact"/>
        </dgm:presLayoutVars>
      </dgm:prSet>
      <dgm:spPr/>
      <dgm:t>
        <a:bodyPr/>
        <a:lstStyle/>
        <a:p>
          <a:endParaRPr lang="en-US"/>
        </a:p>
      </dgm:t>
    </dgm:pt>
    <dgm:pt modelId="{86156F94-D18B-5840-90E9-D7561CF57825}" type="pres">
      <dgm:prSet presAssocID="{B56A8071-C2FE-7B44-AF55-32DBD440ACD6}" presName="centerShape" presStyleLbl="node0" presStyleIdx="0" presStyleCnt="1"/>
      <dgm:spPr/>
      <dgm:t>
        <a:bodyPr/>
        <a:lstStyle/>
        <a:p>
          <a:endParaRPr lang="en-US"/>
        </a:p>
      </dgm:t>
    </dgm:pt>
    <dgm:pt modelId="{B4E02328-E176-8045-ADC8-11772F8AAAE0}" type="pres">
      <dgm:prSet presAssocID="{4FA62878-AF9A-9F49-86DA-51FF47070C4E}" presName="Name9" presStyleLbl="parChTrans1D2" presStyleIdx="0" presStyleCnt="7"/>
      <dgm:spPr/>
      <dgm:t>
        <a:bodyPr/>
        <a:lstStyle/>
        <a:p>
          <a:endParaRPr lang="en-US"/>
        </a:p>
      </dgm:t>
    </dgm:pt>
    <dgm:pt modelId="{B413C1A6-FEF5-964A-9B92-CA9C9321A9FC}" type="pres">
      <dgm:prSet presAssocID="{4FA62878-AF9A-9F49-86DA-51FF47070C4E}" presName="connTx" presStyleLbl="parChTrans1D2" presStyleIdx="0" presStyleCnt="7"/>
      <dgm:spPr/>
      <dgm:t>
        <a:bodyPr/>
        <a:lstStyle/>
        <a:p>
          <a:endParaRPr lang="en-US"/>
        </a:p>
      </dgm:t>
    </dgm:pt>
    <dgm:pt modelId="{0E3F7FB0-33B3-C04E-BDA3-D994716CDDDB}" type="pres">
      <dgm:prSet presAssocID="{8ED901B2-5DF6-A045-9E99-84F667F4C080}" presName="node" presStyleLbl="node1" presStyleIdx="0" presStyleCnt="7">
        <dgm:presLayoutVars>
          <dgm:bulletEnabled val="1"/>
        </dgm:presLayoutVars>
      </dgm:prSet>
      <dgm:spPr/>
      <dgm:t>
        <a:bodyPr/>
        <a:lstStyle/>
        <a:p>
          <a:endParaRPr lang="en-US"/>
        </a:p>
      </dgm:t>
    </dgm:pt>
    <dgm:pt modelId="{4F61B857-00C6-7D4B-BBBA-E2EAF62AAF83}" type="pres">
      <dgm:prSet presAssocID="{BD045485-EE40-0447-B6CD-4788C5C91AC8}" presName="Name9" presStyleLbl="parChTrans1D2" presStyleIdx="1" presStyleCnt="7"/>
      <dgm:spPr/>
      <dgm:t>
        <a:bodyPr/>
        <a:lstStyle/>
        <a:p>
          <a:endParaRPr lang="en-US"/>
        </a:p>
      </dgm:t>
    </dgm:pt>
    <dgm:pt modelId="{B8B5BCE1-DFBC-9545-9053-49097A616A93}" type="pres">
      <dgm:prSet presAssocID="{BD045485-EE40-0447-B6CD-4788C5C91AC8}" presName="connTx" presStyleLbl="parChTrans1D2" presStyleIdx="1" presStyleCnt="7"/>
      <dgm:spPr/>
      <dgm:t>
        <a:bodyPr/>
        <a:lstStyle/>
        <a:p>
          <a:endParaRPr lang="en-US"/>
        </a:p>
      </dgm:t>
    </dgm:pt>
    <dgm:pt modelId="{DD9F8129-43B9-2743-9014-0DC9CCCA2B5B}" type="pres">
      <dgm:prSet presAssocID="{58D679A3-49ED-0449-A90F-5ED04FC864FE}" presName="node" presStyleLbl="node1" presStyleIdx="1" presStyleCnt="7">
        <dgm:presLayoutVars>
          <dgm:bulletEnabled val="1"/>
        </dgm:presLayoutVars>
      </dgm:prSet>
      <dgm:spPr/>
      <dgm:t>
        <a:bodyPr/>
        <a:lstStyle/>
        <a:p>
          <a:endParaRPr lang="en-US"/>
        </a:p>
      </dgm:t>
    </dgm:pt>
    <dgm:pt modelId="{FDD864A0-13E2-F147-A817-CD750091DDB5}" type="pres">
      <dgm:prSet presAssocID="{F6682FB6-C18D-A743-B742-E30907837202}" presName="Name9" presStyleLbl="parChTrans1D2" presStyleIdx="2" presStyleCnt="7"/>
      <dgm:spPr/>
      <dgm:t>
        <a:bodyPr/>
        <a:lstStyle/>
        <a:p>
          <a:endParaRPr lang="en-US"/>
        </a:p>
      </dgm:t>
    </dgm:pt>
    <dgm:pt modelId="{E2E82CCF-0DC2-BB46-A330-0ACC9EDCF2AF}" type="pres">
      <dgm:prSet presAssocID="{F6682FB6-C18D-A743-B742-E30907837202}" presName="connTx" presStyleLbl="parChTrans1D2" presStyleIdx="2" presStyleCnt="7"/>
      <dgm:spPr/>
      <dgm:t>
        <a:bodyPr/>
        <a:lstStyle/>
        <a:p>
          <a:endParaRPr lang="en-US"/>
        </a:p>
      </dgm:t>
    </dgm:pt>
    <dgm:pt modelId="{3A12E5BE-80EA-4E44-8801-FA87206DC904}" type="pres">
      <dgm:prSet presAssocID="{AE9F96FD-798D-3041-B6C7-B15C733232ED}" presName="node" presStyleLbl="node1" presStyleIdx="2" presStyleCnt="7">
        <dgm:presLayoutVars>
          <dgm:bulletEnabled val="1"/>
        </dgm:presLayoutVars>
      </dgm:prSet>
      <dgm:spPr/>
      <dgm:t>
        <a:bodyPr/>
        <a:lstStyle/>
        <a:p>
          <a:endParaRPr lang="en-US"/>
        </a:p>
      </dgm:t>
    </dgm:pt>
    <dgm:pt modelId="{927C401A-540A-274E-94AF-63F604F8A376}" type="pres">
      <dgm:prSet presAssocID="{E5D106FC-9553-2A4B-8FA9-6AE8CEEC6457}" presName="Name9" presStyleLbl="parChTrans1D2" presStyleIdx="3" presStyleCnt="7"/>
      <dgm:spPr/>
      <dgm:t>
        <a:bodyPr/>
        <a:lstStyle/>
        <a:p>
          <a:endParaRPr lang="en-US"/>
        </a:p>
      </dgm:t>
    </dgm:pt>
    <dgm:pt modelId="{D1843247-EAFD-B241-994E-EE2EE530DACE}" type="pres">
      <dgm:prSet presAssocID="{E5D106FC-9553-2A4B-8FA9-6AE8CEEC6457}" presName="connTx" presStyleLbl="parChTrans1D2" presStyleIdx="3" presStyleCnt="7"/>
      <dgm:spPr/>
      <dgm:t>
        <a:bodyPr/>
        <a:lstStyle/>
        <a:p>
          <a:endParaRPr lang="en-US"/>
        </a:p>
      </dgm:t>
    </dgm:pt>
    <dgm:pt modelId="{0136FE16-B3A4-4F48-A1BF-26233E5E4969}" type="pres">
      <dgm:prSet presAssocID="{426A2A31-0FB5-2D4D-9EEE-3182923DA833}" presName="node" presStyleLbl="node1" presStyleIdx="3" presStyleCnt="7">
        <dgm:presLayoutVars>
          <dgm:bulletEnabled val="1"/>
        </dgm:presLayoutVars>
      </dgm:prSet>
      <dgm:spPr/>
      <dgm:t>
        <a:bodyPr/>
        <a:lstStyle/>
        <a:p>
          <a:endParaRPr lang="en-US"/>
        </a:p>
      </dgm:t>
    </dgm:pt>
    <dgm:pt modelId="{E0885123-E983-464D-A59B-4B57048A2B1D}" type="pres">
      <dgm:prSet presAssocID="{FE92AC2F-B10B-4A4D-85C8-4968B53F49BE}" presName="Name9" presStyleLbl="parChTrans1D2" presStyleIdx="4" presStyleCnt="7"/>
      <dgm:spPr/>
      <dgm:t>
        <a:bodyPr/>
        <a:lstStyle/>
        <a:p>
          <a:endParaRPr lang="en-US"/>
        </a:p>
      </dgm:t>
    </dgm:pt>
    <dgm:pt modelId="{33DC4DF1-6754-1C46-92DE-400AA67C7BBD}" type="pres">
      <dgm:prSet presAssocID="{FE92AC2F-B10B-4A4D-85C8-4968B53F49BE}" presName="connTx" presStyleLbl="parChTrans1D2" presStyleIdx="4" presStyleCnt="7"/>
      <dgm:spPr/>
      <dgm:t>
        <a:bodyPr/>
        <a:lstStyle/>
        <a:p>
          <a:endParaRPr lang="en-US"/>
        </a:p>
      </dgm:t>
    </dgm:pt>
    <dgm:pt modelId="{B3BDCE89-2C15-E349-ACF5-0A6B4147EB64}" type="pres">
      <dgm:prSet presAssocID="{058DA32D-993B-F442-86D6-08886F0FA8BE}" presName="node" presStyleLbl="node1" presStyleIdx="4" presStyleCnt="7">
        <dgm:presLayoutVars>
          <dgm:bulletEnabled val="1"/>
        </dgm:presLayoutVars>
      </dgm:prSet>
      <dgm:spPr/>
      <dgm:t>
        <a:bodyPr/>
        <a:lstStyle/>
        <a:p>
          <a:endParaRPr lang="en-US"/>
        </a:p>
      </dgm:t>
    </dgm:pt>
    <dgm:pt modelId="{3544C395-4783-D549-9495-09BCA7D58214}" type="pres">
      <dgm:prSet presAssocID="{E30309EE-9946-5541-AEBA-CFF20205E4BE}" presName="Name9" presStyleLbl="parChTrans1D2" presStyleIdx="5" presStyleCnt="7"/>
      <dgm:spPr/>
      <dgm:t>
        <a:bodyPr/>
        <a:lstStyle/>
        <a:p>
          <a:endParaRPr lang="en-US"/>
        </a:p>
      </dgm:t>
    </dgm:pt>
    <dgm:pt modelId="{B6DC45F3-5D19-104C-A312-4B5E8D1C86D3}" type="pres">
      <dgm:prSet presAssocID="{E30309EE-9946-5541-AEBA-CFF20205E4BE}" presName="connTx" presStyleLbl="parChTrans1D2" presStyleIdx="5" presStyleCnt="7"/>
      <dgm:spPr/>
      <dgm:t>
        <a:bodyPr/>
        <a:lstStyle/>
        <a:p>
          <a:endParaRPr lang="en-US"/>
        </a:p>
      </dgm:t>
    </dgm:pt>
    <dgm:pt modelId="{814B4F94-E1CB-4E48-827C-24DFE6CCB971}" type="pres">
      <dgm:prSet presAssocID="{9168A69A-1B37-0C4A-A8F9-2237DBC0F440}" presName="node" presStyleLbl="node1" presStyleIdx="5" presStyleCnt="7">
        <dgm:presLayoutVars>
          <dgm:bulletEnabled val="1"/>
        </dgm:presLayoutVars>
      </dgm:prSet>
      <dgm:spPr/>
      <dgm:t>
        <a:bodyPr/>
        <a:lstStyle/>
        <a:p>
          <a:endParaRPr lang="en-US"/>
        </a:p>
      </dgm:t>
    </dgm:pt>
    <dgm:pt modelId="{41AAADF7-111F-CE40-96CE-AE4E2117F3C0}" type="pres">
      <dgm:prSet presAssocID="{8ED4EDB8-BEBC-DB4F-91CD-37A2590F8B47}" presName="Name9" presStyleLbl="parChTrans1D2" presStyleIdx="6" presStyleCnt="7"/>
      <dgm:spPr/>
      <dgm:t>
        <a:bodyPr/>
        <a:lstStyle/>
        <a:p>
          <a:endParaRPr lang="en-US"/>
        </a:p>
      </dgm:t>
    </dgm:pt>
    <dgm:pt modelId="{2E4A04C1-FC33-1D42-BF2F-6D24740946AB}" type="pres">
      <dgm:prSet presAssocID="{8ED4EDB8-BEBC-DB4F-91CD-37A2590F8B47}" presName="connTx" presStyleLbl="parChTrans1D2" presStyleIdx="6" presStyleCnt="7"/>
      <dgm:spPr/>
      <dgm:t>
        <a:bodyPr/>
        <a:lstStyle/>
        <a:p>
          <a:endParaRPr lang="en-US"/>
        </a:p>
      </dgm:t>
    </dgm:pt>
    <dgm:pt modelId="{3EA24E3C-93B4-3B47-942E-F4EE76564202}" type="pres">
      <dgm:prSet presAssocID="{5B93AE62-F5F5-E343-AEAD-80950AB8E7A1}" presName="node" presStyleLbl="node1" presStyleIdx="6" presStyleCnt="7">
        <dgm:presLayoutVars>
          <dgm:bulletEnabled val="1"/>
        </dgm:presLayoutVars>
      </dgm:prSet>
      <dgm:spPr/>
      <dgm:t>
        <a:bodyPr/>
        <a:lstStyle/>
        <a:p>
          <a:endParaRPr lang="en-US"/>
        </a:p>
      </dgm:t>
    </dgm:pt>
  </dgm:ptLst>
  <dgm:cxnLst>
    <dgm:cxn modelId="{78140FB8-309A-4B93-B7A8-2046AA7C735A}" type="presOf" srcId="{FE92AC2F-B10B-4A4D-85C8-4968B53F49BE}" destId="{33DC4DF1-6754-1C46-92DE-400AA67C7BBD}" srcOrd="1" destOrd="0" presId="urn:microsoft.com/office/officeart/2005/8/layout/radial1"/>
    <dgm:cxn modelId="{BBA98DF6-0BF4-40DA-B27A-A15A8FB7ADC4}" type="presOf" srcId="{426A2A31-0FB5-2D4D-9EEE-3182923DA833}" destId="{0136FE16-B3A4-4F48-A1BF-26233E5E4969}" srcOrd="0" destOrd="0" presId="urn:microsoft.com/office/officeart/2005/8/layout/radial1"/>
    <dgm:cxn modelId="{C6DA1C1C-4747-0A40-B4E3-F6C5CF8F79EB}" srcId="{B56A8071-C2FE-7B44-AF55-32DBD440ACD6}" destId="{426A2A31-0FB5-2D4D-9EEE-3182923DA833}" srcOrd="3" destOrd="0" parTransId="{E5D106FC-9553-2A4B-8FA9-6AE8CEEC6457}" sibTransId="{19E7C25C-906D-C44B-AAAF-9A21305778D4}"/>
    <dgm:cxn modelId="{A880483A-E2F3-AD4E-956B-8498EA17730A}" srcId="{B56A8071-C2FE-7B44-AF55-32DBD440ACD6}" destId="{8ED901B2-5DF6-A045-9E99-84F667F4C080}" srcOrd="0" destOrd="0" parTransId="{4FA62878-AF9A-9F49-86DA-51FF47070C4E}" sibTransId="{63F6A2B5-552F-5843-BD65-41AE20914417}"/>
    <dgm:cxn modelId="{490EE691-ACA0-974F-86F1-0632EE2534EC}" srcId="{B56A8071-C2FE-7B44-AF55-32DBD440ACD6}" destId="{AE9F96FD-798D-3041-B6C7-B15C733232ED}" srcOrd="2" destOrd="0" parTransId="{F6682FB6-C18D-A743-B742-E30907837202}" sibTransId="{6793436F-5CA3-0741-9E6E-2D77A6505A96}"/>
    <dgm:cxn modelId="{A90B8B24-1E87-4F04-A9CB-E0B7AE77BF1B}" type="presOf" srcId="{B56A8071-C2FE-7B44-AF55-32DBD440ACD6}" destId="{86156F94-D18B-5840-90E9-D7561CF57825}" srcOrd="0" destOrd="0" presId="urn:microsoft.com/office/officeart/2005/8/layout/radial1"/>
    <dgm:cxn modelId="{45710409-0E56-4CB8-A8FA-7261038F2B27}" type="presOf" srcId="{AE9F96FD-798D-3041-B6C7-B15C733232ED}" destId="{3A12E5BE-80EA-4E44-8801-FA87206DC904}" srcOrd="0" destOrd="0" presId="urn:microsoft.com/office/officeart/2005/8/layout/radial1"/>
    <dgm:cxn modelId="{5A0D3018-411B-4242-8F9F-7FD511A8F859}" srcId="{B56A8071-C2FE-7B44-AF55-32DBD440ACD6}" destId="{058DA32D-993B-F442-86D6-08886F0FA8BE}" srcOrd="4" destOrd="0" parTransId="{FE92AC2F-B10B-4A4D-85C8-4968B53F49BE}" sibTransId="{F359CF77-9870-1544-8C74-4F86E8DACB75}"/>
    <dgm:cxn modelId="{5366C128-BE23-4595-93A5-028561141B8B}" type="presOf" srcId="{BD045485-EE40-0447-B6CD-4788C5C91AC8}" destId="{4F61B857-00C6-7D4B-BBBA-E2EAF62AAF83}" srcOrd="0" destOrd="0" presId="urn:microsoft.com/office/officeart/2005/8/layout/radial1"/>
    <dgm:cxn modelId="{26432952-B15A-4389-A62D-230AFC9F4B64}" type="presOf" srcId="{058DA32D-993B-F442-86D6-08886F0FA8BE}" destId="{B3BDCE89-2C15-E349-ACF5-0A6B4147EB64}" srcOrd="0" destOrd="0" presId="urn:microsoft.com/office/officeart/2005/8/layout/radial1"/>
    <dgm:cxn modelId="{1C0F4FDE-E298-44E2-ADC9-281E03CD3274}" type="presOf" srcId="{9168A69A-1B37-0C4A-A8F9-2237DBC0F440}" destId="{814B4F94-E1CB-4E48-827C-24DFE6CCB971}" srcOrd="0" destOrd="0" presId="urn:microsoft.com/office/officeart/2005/8/layout/radial1"/>
    <dgm:cxn modelId="{E28CA101-0FC9-41E8-833D-2557AA06237A}" type="presOf" srcId="{FE92AC2F-B10B-4A4D-85C8-4968B53F49BE}" destId="{E0885123-E983-464D-A59B-4B57048A2B1D}" srcOrd="0" destOrd="0" presId="urn:microsoft.com/office/officeart/2005/8/layout/radial1"/>
    <dgm:cxn modelId="{D01D9285-EC2A-4CE1-8F6D-1C99BEAB58FF}" type="presOf" srcId="{51232070-C0AE-9243-B9BB-B2E582B47927}" destId="{F771CF57-5F62-BF40-91AC-3F50E6B8DA20}" srcOrd="0" destOrd="0" presId="urn:microsoft.com/office/officeart/2005/8/layout/radial1"/>
    <dgm:cxn modelId="{3547E5BA-31F6-4DCB-89F0-D0796F626B32}" type="presOf" srcId="{F6682FB6-C18D-A743-B742-E30907837202}" destId="{E2E82CCF-0DC2-BB46-A330-0ACC9EDCF2AF}" srcOrd="1" destOrd="0" presId="urn:microsoft.com/office/officeart/2005/8/layout/radial1"/>
    <dgm:cxn modelId="{D2F66659-8BC3-4EA1-AD19-325B77E9A8F4}" type="presOf" srcId="{58D679A3-49ED-0449-A90F-5ED04FC864FE}" destId="{DD9F8129-43B9-2743-9014-0DC9CCCA2B5B}" srcOrd="0" destOrd="0" presId="urn:microsoft.com/office/officeart/2005/8/layout/radial1"/>
    <dgm:cxn modelId="{5BD21CBE-A758-1948-973B-1DEFBC641EB2}" srcId="{B56A8071-C2FE-7B44-AF55-32DBD440ACD6}" destId="{9168A69A-1B37-0C4A-A8F9-2237DBC0F440}" srcOrd="5" destOrd="0" parTransId="{E30309EE-9946-5541-AEBA-CFF20205E4BE}" sibTransId="{216B67DC-320F-3B41-905F-B353707090E2}"/>
    <dgm:cxn modelId="{3E6357B7-0D9B-4435-89D4-7D0AFFBD6E1C}" type="presOf" srcId="{5B93AE62-F5F5-E343-AEAD-80950AB8E7A1}" destId="{3EA24E3C-93B4-3B47-942E-F4EE76564202}" srcOrd="0" destOrd="0" presId="urn:microsoft.com/office/officeart/2005/8/layout/radial1"/>
    <dgm:cxn modelId="{2BA6A553-BB8E-407B-AEF0-8C90501AF449}" type="presOf" srcId="{8ED4EDB8-BEBC-DB4F-91CD-37A2590F8B47}" destId="{2E4A04C1-FC33-1D42-BF2F-6D24740946AB}" srcOrd="1" destOrd="0" presId="urn:microsoft.com/office/officeart/2005/8/layout/radial1"/>
    <dgm:cxn modelId="{76E58C26-8878-4A9C-B664-AD5E6366286F}" type="presOf" srcId="{8ED901B2-5DF6-A045-9E99-84F667F4C080}" destId="{0E3F7FB0-33B3-C04E-BDA3-D994716CDDDB}" srcOrd="0" destOrd="0" presId="urn:microsoft.com/office/officeart/2005/8/layout/radial1"/>
    <dgm:cxn modelId="{60944541-0231-433F-AA26-BD1B9168BD8B}" type="presOf" srcId="{BD045485-EE40-0447-B6CD-4788C5C91AC8}" destId="{B8B5BCE1-DFBC-9545-9053-49097A616A93}" srcOrd="1" destOrd="0" presId="urn:microsoft.com/office/officeart/2005/8/layout/radial1"/>
    <dgm:cxn modelId="{029EA51F-EE6C-47A1-B706-BA3F903DE627}" type="presOf" srcId="{4FA62878-AF9A-9F49-86DA-51FF47070C4E}" destId="{B4E02328-E176-8045-ADC8-11772F8AAAE0}" srcOrd="0" destOrd="0" presId="urn:microsoft.com/office/officeart/2005/8/layout/radial1"/>
    <dgm:cxn modelId="{E50C6072-045A-4639-9783-B6637C1C1809}" type="presOf" srcId="{E30309EE-9946-5541-AEBA-CFF20205E4BE}" destId="{3544C395-4783-D549-9495-09BCA7D58214}" srcOrd="0" destOrd="0" presId="urn:microsoft.com/office/officeart/2005/8/layout/radial1"/>
    <dgm:cxn modelId="{4A5A7890-F999-411C-947F-F7AFE6FFAC5C}" type="presOf" srcId="{E5D106FC-9553-2A4B-8FA9-6AE8CEEC6457}" destId="{D1843247-EAFD-B241-994E-EE2EE530DACE}" srcOrd="1" destOrd="0" presId="urn:microsoft.com/office/officeart/2005/8/layout/radial1"/>
    <dgm:cxn modelId="{2B7BC955-0BC9-4E62-987E-8C1EEC2BD17D}" type="presOf" srcId="{4FA62878-AF9A-9F49-86DA-51FF47070C4E}" destId="{B413C1A6-FEF5-964A-9B92-CA9C9321A9FC}" srcOrd="1" destOrd="0" presId="urn:microsoft.com/office/officeart/2005/8/layout/radial1"/>
    <dgm:cxn modelId="{EE545F6C-E2CD-46E0-88C1-0646F6B5B94B}" type="presOf" srcId="{E5D106FC-9553-2A4B-8FA9-6AE8CEEC6457}" destId="{927C401A-540A-274E-94AF-63F604F8A376}" srcOrd="0" destOrd="0" presId="urn:microsoft.com/office/officeart/2005/8/layout/radial1"/>
    <dgm:cxn modelId="{43D36A56-F670-4358-AE2D-907886262B5F}" type="presOf" srcId="{F6682FB6-C18D-A743-B742-E30907837202}" destId="{FDD864A0-13E2-F147-A817-CD750091DDB5}" srcOrd="0" destOrd="0" presId="urn:microsoft.com/office/officeart/2005/8/layout/radial1"/>
    <dgm:cxn modelId="{244877D5-2B53-B840-9048-F348E2CDF030}" srcId="{B56A8071-C2FE-7B44-AF55-32DBD440ACD6}" destId="{5B93AE62-F5F5-E343-AEAD-80950AB8E7A1}" srcOrd="6" destOrd="0" parTransId="{8ED4EDB8-BEBC-DB4F-91CD-37A2590F8B47}" sibTransId="{0267DA71-BDEA-EB43-84EA-2E5CE44D9AF6}"/>
    <dgm:cxn modelId="{7A0E7035-CEFC-4743-B7AB-EFAC1726F1E6}" srcId="{B56A8071-C2FE-7B44-AF55-32DBD440ACD6}" destId="{58D679A3-49ED-0449-A90F-5ED04FC864FE}" srcOrd="1" destOrd="0" parTransId="{BD045485-EE40-0447-B6CD-4788C5C91AC8}" sibTransId="{2F8CD1F5-E10F-B34D-9AD7-2943EF58E7FB}"/>
    <dgm:cxn modelId="{B6CDD7D8-A90F-CC44-A89F-21789C5390DC}" srcId="{51232070-C0AE-9243-B9BB-B2E582B47927}" destId="{B56A8071-C2FE-7B44-AF55-32DBD440ACD6}" srcOrd="0" destOrd="0" parTransId="{0F9466D8-2370-7A47-B8AA-2823AC650802}" sibTransId="{A3BF80EA-8E93-5B4A-BB27-B77E718ECD02}"/>
    <dgm:cxn modelId="{FC021C3C-89AE-4549-A4A1-C07BAA3D9A07}" type="presOf" srcId="{8ED4EDB8-BEBC-DB4F-91CD-37A2590F8B47}" destId="{41AAADF7-111F-CE40-96CE-AE4E2117F3C0}" srcOrd="0" destOrd="0" presId="urn:microsoft.com/office/officeart/2005/8/layout/radial1"/>
    <dgm:cxn modelId="{42EC3037-36A2-41A8-8A24-01686A1663D0}" type="presOf" srcId="{E30309EE-9946-5541-AEBA-CFF20205E4BE}" destId="{B6DC45F3-5D19-104C-A312-4B5E8D1C86D3}" srcOrd="1" destOrd="0" presId="urn:microsoft.com/office/officeart/2005/8/layout/radial1"/>
    <dgm:cxn modelId="{E4E7D234-BF85-4349-A5E6-EA6C98DE9F42}" type="presParOf" srcId="{F771CF57-5F62-BF40-91AC-3F50E6B8DA20}" destId="{86156F94-D18B-5840-90E9-D7561CF57825}" srcOrd="0" destOrd="0" presId="urn:microsoft.com/office/officeart/2005/8/layout/radial1"/>
    <dgm:cxn modelId="{C047ECB2-6D59-4F18-813E-6D3FA55F25C9}" type="presParOf" srcId="{F771CF57-5F62-BF40-91AC-3F50E6B8DA20}" destId="{B4E02328-E176-8045-ADC8-11772F8AAAE0}" srcOrd="1" destOrd="0" presId="urn:microsoft.com/office/officeart/2005/8/layout/radial1"/>
    <dgm:cxn modelId="{CC385988-A6CE-41AF-B5AE-6C26602D4D48}" type="presParOf" srcId="{B4E02328-E176-8045-ADC8-11772F8AAAE0}" destId="{B413C1A6-FEF5-964A-9B92-CA9C9321A9FC}" srcOrd="0" destOrd="0" presId="urn:microsoft.com/office/officeart/2005/8/layout/radial1"/>
    <dgm:cxn modelId="{D30E89C5-5BC8-4B73-81DC-4E527F515401}" type="presParOf" srcId="{F771CF57-5F62-BF40-91AC-3F50E6B8DA20}" destId="{0E3F7FB0-33B3-C04E-BDA3-D994716CDDDB}" srcOrd="2" destOrd="0" presId="urn:microsoft.com/office/officeart/2005/8/layout/radial1"/>
    <dgm:cxn modelId="{2E3D865C-9D0D-4889-AE41-1DA7B3543F91}" type="presParOf" srcId="{F771CF57-5F62-BF40-91AC-3F50E6B8DA20}" destId="{4F61B857-00C6-7D4B-BBBA-E2EAF62AAF83}" srcOrd="3" destOrd="0" presId="urn:microsoft.com/office/officeart/2005/8/layout/radial1"/>
    <dgm:cxn modelId="{35C6B403-1F19-4DF1-8477-529FB61BB1AB}" type="presParOf" srcId="{4F61B857-00C6-7D4B-BBBA-E2EAF62AAF83}" destId="{B8B5BCE1-DFBC-9545-9053-49097A616A93}" srcOrd="0" destOrd="0" presId="urn:microsoft.com/office/officeart/2005/8/layout/radial1"/>
    <dgm:cxn modelId="{4004C5F9-00AB-4D6D-8BBD-1D68A0850843}" type="presParOf" srcId="{F771CF57-5F62-BF40-91AC-3F50E6B8DA20}" destId="{DD9F8129-43B9-2743-9014-0DC9CCCA2B5B}" srcOrd="4" destOrd="0" presId="urn:microsoft.com/office/officeart/2005/8/layout/radial1"/>
    <dgm:cxn modelId="{3CB78B72-445E-46C9-AB30-061ED2EC06E7}" type="presParOf" srcId="{F771CF57-5F62-BF40-91AC-3F50E6B8DA20}" destId="{FDD864A0-13E2-F147-A817-CD750091DDB5}" srcOrd="5" destOrd="0" presId="urn:microsoft.com/office/officeart/2005/8/layout/radial1"/>
    <dgm:cxn modelId="{F04E817B-F32B-4D52-8D4C-48CD341AB764}" type="presParOf" srcId="{FDD864A0-13E2-F147-A817-CD750091DDB5}" destId="{E2E82CCF-0DC2-BB46-A330-0ACC9EDCF2AF}" srcOrd="0" destOrd="0" presId="urn:microsoft.com/office/officeart/2005/8/layout/radial1"/>
    <dgm:cxn modelId="{AF59C12F-AF20-4F22-AA99-F91F454880FF}" type="presParOf" srcId="{F771CF57-5F62-BF40-91AC-3F50E6B8DA20}" destId="{3A12E5BE-80EA-4E44-8801-FA87206DC904}" srcOrd="6" destOrd="0" presId="urn:microsoft.com/office/officeart/2005/8/layout/radial1"/>
    <dgm:cxn modelId="{ED798509-CBE3-404C-86AB-8777AE7BA45E}" type="presParOf" srcId="{F771CF57-5F62-BF40-91AC-3F50E6B8DA20}" destId="{927C401A-540A-274E-94AF-63F604F8A376}" srcOrd="7" destOrd="0" presId="urn:microsoft.com/office/officeart/2005/8/layout/radial1"/>
    <dgm:cxn modelId="{A7D60B3F-292E-44B5-A52C-CE78283C2F5C}" type="presParOf" srcId="{927C401A-540A-274E-94AF-63F604F8A376}" destId="{D1843247-EAFD-B241-994E-EE2EE530DACE}" srcOrd="0" destOrd="0" presId="urn:microsoft.com/office/officeart/2005/8/layout/radial1"/>
    <dgm:cxn modelId="{C39F7E3E-8D63-4AFC-B3CE-5F1724FF661D}" type="presParOf" srcId="{F771CF57-5F62-BF40-91AC-3F50E6B8DA20}" destId="{0136FE16-B3A4-4F48-A1BF-26233E5E4969}" srcOrd="8" destOrd="0" presId="urn:microsoft.com/office/officeart/2005/8/layout/radial1"/>
    <dgm:cxn modelId="{D324B5DC-EC88-4723-B63F-C5BA6F5A31F8}" type="presParOf" srcId="{F771CF57-5F62-BF40-91AC-3F50E6B8DA20}" destId="{E0885123-E983-464D-A59B-4B57048A2B1D}" srcOrd="9" destOrd="0" presId="urn:microsoft.com/office/officeart/2005/8/layout/radial1"/>
    <dgm:cxn modelId="{92B6B7F0-30A4-4A9B-9463-758476535540}" type="presParOf" srcId="{E0885123-E983-464D-A59B-4B57048A2B1D}" destId="{33DC4DF1-6754-1C46-92DE-400AA67C7BBD}" srcOrd="0" destOrd="0" presId="urn:microsoft.com/office/officeart/2005/8/layout/radial1"/>
    <dgm:cxn modelId="{8906E7F8-1B3A-4856-BBF5-89D38C6D23AF}" type="presParOf" srcId="{F771CF57-5F62-BF40-91AC-3F50E6B8DA20}" destId="{B3BDCE89-2C15-E349-ACF5-0A6B4147EB64}" srcOrd="10" destOrd="0" presId="urn:microsoft.com/office/officeart/2005/8/layout/radial1"/>
    <dgm:cxn modelId="{E8E55B94-4305-47E2-9A36-BE07E50AB1AB}" type="presParOf" srcId="{F771CF57-5F62-BF40-91AC-3F50E6B8DA20}" destId="{3544C395-4783-D549-9495-09BCA7D58214}" srcOrd="11" destOrd="0" presId="urn:microsoft.com/office/officeart/2005/8/layout/radial1"/>
    <dgm:cxn modelId="{B17D05AB-3912-42CC-A789-44BF2B823D52}" type="presParOf" srcId="{3544C395-4783-D549-9495-09BCA7D58214}" destId="{B6DC45F3-5D19-104C-A312-4B5E8D1C86D3}" srcOrd="0" destOrd="0" presId="urn:microsoft.com/office/officeart/2005/8/layout/radial1"/>
    <dgm:cxn modelId="{59C218DA-3070-4E25-8EED-1BA1EB54320A}" type="presParOf" srcId="{F771CF57-5F62-BF40-91AC-3F50E6B8DA20}" destId="{814B4F94-E1CB-4E48-827C-24DFE6CCB971}" srcOrd="12" destOrd="0" presId="urn:microsoft.com/office/officeart/2005/8/layout/radial1"/>
    <dgm:cxn modelId="{5135B4E7-91D3-43DA-979B-0694C86716DD}" type="presParOf" srcId="{F771CF57-5F62-BF40-91AC-3F50E6B8DA20}" destId="{41AAADF7-111F-CE40-96CE-AE4E2117F3C0}" srcOrd="13" destOrd="0" presId="urn:microsoft.com/office/officeart/2005/8/layout/radial1"/>
    <dgm:cxn modelId="{72B851EA-E50B-443A-9162-1BC714F0851E}" type="presParOf" srcId="{41AAADF7-111F-CE40-96CE-AE4E2117F3C0}" destId="{2E4A04C1-FC33-1D42-BF2F-6D24740946AB}" srcOrd="0" destOrd="0" presId="urn:microsoft.com/office/officeart/2005/8/layout/radial1"/>
    <dgm:cxn modelId="{9095110B-A166-4613-8F44-F253707380AA}" type="presParOf" srcId="{F771CF57-5F62-BF40-91AC-3F50E6B8DA20}" destId="{3EA24E3C-93B4-3B47-942E-F4EE76564202}"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6F94-D18B-5840-90E9-D7561CF57825}">
      <dsp:nvSpPr>
        <dsp:cNvPr id="0" name=""/>
        <dsp:cNvSpPr/>
      </dsp:nvSpPr>
      <dsp:spPr>
        <a:xfrm>
          <a:off x="3425810" y="1883050"/>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Agent of change</a:t>
          </a:r>
          <a:endParaRPr lang="en-US" sz="1200" b="0" kern="1200" dirty="0">
            <a:latin typeface="Arial"/>
            <a:cs typeface="Arial"/>
          </a:endParaRPr>
        </a:p>
      </dsp:txBody>
      <dsp:txXfrm>
        <a:off x="3607867" y="2065107"/>
        <a:ext cx="879050" cy="879050"/>
      </dsp:txXfrm>
    </dsp:sp>
    <dsp:sp modelId="{B4E02328-E176-8045-ADC8-11772F8AAAE0}">
      <dsp:nvSpPr>
        <dsp:cNvPr id="0" name=""/>
        <dsp:cNvSpPr/>
      </dsp:nvSpPr>
      <dsp:spPr>
        <a:xfrm rot="16200000">
          <a:off x="3736296" y="1558132"/>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1838" y="1556399"/>
        <a:ext cx="31109" cy="31109"/>
      </dsp:txXfrm>
    </dsp:sp>
    <dsp:sp modelId="{0E3F7FB0-33B3-C04E-BDA3-D994716CDDDB}">
      <dsp:nvSpPr>
        <dsp:cNvPr id="0" name=""/>
        <dsp:cNvSpPr/>
      </dsp:nvSpPr>
      <dsp:spPr>
        <a:xfrm>
          <a:off x="3425810" y="17693"/>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Developing the school environment</a:t>
          </a:r>
        </a:p>
      </dsp:txBody>
      <dsp:txXfrm>
        <a:off x="3607867" y="199750"/>
        <a:ext cx="879050" cy="879050"/>
      </dsp:txXfrm>
    </dsp:sp>
    <dsp:sp modelId="{4F61B857-00C6-7D4B-BBBA-E2EAF62AAF83}">
      <dsp:nvSpPr>
        <dsp:cNvPr id="0" name=""/>
        <dsp:cNvSpPr/>
      </dsp:nvSpPr>
      <dsp:spPr>
        <a:xfrm rot="19285714">
          <a:off x="4465493"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61035" y="1907562"/>
        <a:ext cx="31109" cy="31109"/>
      </dsp:txXfrm>
    </dsp:sp>
    <dsp:sp modelId="{DD9F8129-43B9-2743-9014-0DC9CCCA2B5B}">
      <dsp:nvSpPr>
        <dsp:cNvPr id="0" name=""/>
        <dsp:cNvSpPr/>
      </dsp:nvSpPr>
      <dsp:spPr>
        <a:xfrm>
          <a:off x="4884205" y="720019"/>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Flexible provision</a:t>
          </a:r>
        </a:p>
      </dsp:txBody>
      <dsp:txXfrm>
        <a:off x="5066262" y="902076"/>
        <a:ext cx="879050" cy="879050"/>
      </dsp:txXfrm>
    </dsp:sp>
    <dsp:sp modelId="{FDD864A0-13E2-F147-A817-CD750091DDB5}">
      <dsp:nvSpPr>
        <dsp:cNvPr id="0" name=""/>
        <dsp:cNvSpPr/>
      </dsp:nvSpPr>
      <dsp:spPr>
        <a:xfrm rot="771429">
          <a:off x="4645590"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941132" y="2696617"/>
        <a:ext cx="31109" cy="31109"/>
      </dsp:txXfrm>
    </dsp:sp>
    <dsp:sp modelId="{3A12E5BE-80EA-4E44-8801-FA87206DC904}">
      <dsp:nvSpPr>
        <dsp:cNvPr id="0" name=""/>
        <dsp:cNvSpPr/>
      </dsp:nvSpPr>
      <dsp:spPr>
        <a:xfrm>
          <a:off x="5244398"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Direct support and intervention</a:t>
          </a:r>
        </a:p>
      </dsp:txBody>
      <dsp:txXfrm>
        <a:off x="5426455" y="2480188"/>
        <a:ext cx="879050" cy="879050"/>
      </dsp:txXfrm>
    </dsp:sp>
    <dsp:sp modelId="{927C401A-540A-274E-94AF-63F604F8A376}">
      <dsp:nvSpPr>
        <dsp:cNvPr id="0" name=""/>
        <dsp:cNvSpPr/>
      </dsp:nvSpPr>
      <dsp:spPr>
        <a:xfrm rot="3857143">
          <a:off x="4140970"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36512" y="3329391"/>
        <a:ext cx="31109" cy="31109"/>
      </dsp:txXfrm>
    </dsp:sp>
    <dsp:sp modelId="{0136FE16-B3A4-4F48-A1BF-26233E5E4969}">
      <dsp:nvSpPr>
        <dsp:cNvPr id="0" name=""/>
        <dsp:cNvSpPr/>
      </dsp:nvSpPr>
      <dsp:spPr>
        <a:xfrm>
          <a:off x="4235158"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Policy development and embedding practice</a:t>
          </a:r>
        </a:p>
      </dsp:txBody>
      <dsp:txXfrm>
        <a:off x="4417215" y="3745735"/>
        <a:ext cx="879050" cy="879050"/>
      </dsp:txXfrm>
    </dsp:sp>
    <dsp:sp modelId="{E0885123-E983-464D-A59B-4B57048A2B1D}">
      <dsp:nvSpPr>
        <dsp:cNvPr id="0" name=""/>
        <dsp:cNvSpPr/>
      </dsp:nvSpPr>
      <dsp:spPr>
        <a:xfrm rot="6942857">
          <a:off x="3331622" y="3331124"/>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27164" y="3329391"/>
        <a:ext cx="31109" cy="31109"/>
      </dsp:txXfrm>
    </dsp:sp>
    <dsp:sp modelId="{B3BDCE89-2C15-E349-ACF5-0A6B4147EB64}">
      <dsp:nvSpPr>
        <dsp:cNvPr id="0" name=""/>
        <dsp:cNvSpPr/>
      </dsp:nvSpPr>
      <dsp:spPr>
        <a:xfrm>
          <a:off x="2616463" y="3563678"/>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Training and development of staff</a:t>
          </a:r>
        </a:p>
      </dsp:txBody>
      <dsp:txXfrm>
        <a:off x="2798520" y="3745735"/>
        <a:ext cx="879050" cy="879050"/>
      </dsp:txXfrm>
    </dsp:sp>
    <dsp:sp modelId="{3544C395-4783-D549-9495-09BCA7D58214}">
      <dsp:nvSpPr>
        <dsp:cNvPr id="0" name=""/>
        <dsp:cNvSpPr/>
      </dsp:nvSpPr>
      <dsp:spPr>
        <a:xfrm rot="10028571">
          <a:off x="2827002" y="2698350"/>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22544" y="2696617"/>
        <a:ext cx="31109" cy="31109"/>
      </dsp:txXfrm>
    </dsp:sp>
    <dsp:sp modelId="{814B4F94-E1CB-4E48-827C-24DFE6CCB971}">
      <dsp:nvSpPr>
        <dsp:cNvPr id="0" name=""/>
        <dsp:cNvSpPr/>
      </dsp:nvSpPr>
      <dsp:spPr>
        <a:xfrm>
          <a:off x="1607222" y="2298131"/>
          <a:ext cx="1243164" cy="124316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Peer education and awareness</a:t>
          </a:r>
        </a:p>
      </dsp:txBody>
      <dsp:txXfrm>
        <a:off x="1789279" y="2480188"/>
        <a:ext cx="879050" cy="879050"/>
      </dsp:txXfrm>
    </dsp:sp>
    <dsp:sp modelId="{41AAADF7-111F-CE40-96CE-AE4E2117F3C0}">
      <dsp:nvSpPr>
        <dsp:cNvPr id="0" name=""/>
        <dsp:cNvSpPr/>
      </dsp:nvSpPr>
      <dsp:spPr>
        <a:xfrm rot="13114286">
          <a:off x="3007099" y="1909295"/>
          <a:ext cx="622192" cy="27643"/>
        </a:xfrm>
        <a:custGeom>
          <a:avLst/>
          <a:gdLst/>
          <a:ahLst/>
          <a:cxnLst/>
          <a:rect l="0" t="0" r="0" b="0"/>
          <a:pathLst>
            <a:path>
              <a:moveTo>
                <a:pt x="0" y="13821"/>
              </a:moveTo>
              <a:lnTo>
                <a:pt x="622192" y="13821"/>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02641" y="1907562"/>
        <a:ext cx="31109" cy="31109"/>
      </dsp:txXfrm>
    </dsp:sp>
    <dsp:sp modelId="{3EA24E3C-93B4-3B47-942E-F4EE76564202}">
      <dsp:nvSpPr>
        <dsp:cNvPr id="0" name=""/>
        <dsp:cNvSpPr/>
      </dsp:nvSpPr>
      <dsp:spPr>
        <a:xfrm>
          <a:off x="1967416" y="720019"/>
          <a:ext cx="1243164" cy="1243164"/>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Creating a positive ethos</a:t>
          </a:r>
        </a:p>
      </dsp:txBody>
      <dsp:txXfrm>
        <a:off x="2149473" y="902076"/>
        <a:ext cx="87905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6/27/2018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dirty="0"/>
          </a:p>
        </p:txBody>
      </p:sp>
    </p:spTree>
    <p:extLst>
      <p:ext uri="{BB962C8B-B14F-4D97-AF65-F5344CB8AC3E}">
        <p14:creationId xmlns:p14="http://schemas.microsoft.com/office/powerpoint/2010/main" val="318791187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38</a:t>
            </a:fld>
            <a:endParaRPr lang="en-US" dirty="0"/>
          </a:p>
        </p:txBody>
      </p:sp>
    </p:spTree>
    <p:extLst>
      <p:ext uri="{BB962C8B-B14F-4D97-AF65-F5344CB8AC3E}">
        <p14:creationId xmlns:p14="http://schemas.microsoft.com/office/powerpoint/2010/main" val="427314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A48AA6-547D-B046-9F5E-D3D952065611}" type="slidenum">
              <a:rPr lang="en-US" smtClean="0"/>
              <a:pPr/>
              <a:t>39</a:t>
            </a:fld>
            <a:endParaRPr lang="en-US" dirty="0"/>
          </a:p>
        </p:txBody>
      </p:sp>
    </p:spTree>
    <p:extLst>
      <p:ext uri="{BB962C8B-B14F-4D97-AF65-F5344CB8AC3E}">
        <p14:creationId xmlns:p14="http://schemas.microsoft.com/office/powerpoint/2010/main" val="385103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40</a:t>
            </a:fld>
            <a:endParaRPr lang="en-US" dirty="0"/>
          </a:p>
        </p:txBody>
      </p:sp>
    </p:spTree>
    <p:extLst>
      <p:ext uri="{BB962C8B-B14F-4D97-AF65-F5344CB8AC3E}">
        <p14:creationId xmlns:p14="http://schemas.microsoft.com/office/powerpoint/2010/main" val="4058285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A48AA6-547D-B046-9F5E-D3D952065611}" type="slidenum">
              <a:rPr lang="en-US" smtClean="0"/>
              <a:pPr/>
              <a:t>41</a:t>
            </a:fld>
            <a:endParaRPr lang="en-US" dirty="0"/>
          </a:p>
        </p:txBody>
      </p:sp>
    </p:spTree>
    <p:extLst>
      <p:ext uri="{BB962C8B-B14F-4D97-AF65-F5344CB8AC3E}">
        <p14:creationId xmlns:p14="http://schemas.microsoft.com/office/powerpoint/2010/main" val="273804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r>
          </a:p>
          <a:p>
            <a:pPr marL="0" indent="0">
              <a:buFont typeface="Arial" panose="020B0604020202020204" pitchFamily="34" charse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42</a:t>
            </a:fld>
            <a:endParaRPr lang="en-US" dirty="0"/>
          </a:p>
        </p:txBody>
      </p:sp>
    </p:spTree>
    <p:extLst>
      <p:ext uri="{BB962C8B-B14F-4D97-AF65-F5344CB8AC3E}">
        <p14:creationId xmlns:p14="http://schemas.microsoft.com/office/powerpoint/2010/main" val="135486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EA48AA6-547D-B046-9F5E-D3D952065611}" type="slidenum">
              <a:rPr lang="en-US" smtClean="0"/>
              <a:pPr/>
              <a:t>43</a:t>
            </a:fld>
            <a:endParaRPr lang="en-US" dirty="0"/>
          </a:p>
        </p:txBody>
      </p:sp>
    </p:spTree>
    <p:extLst>
      <p:ext uri="{BB962C8B-B14F-4D97-AF65-F5344CB8AC3E}">
        <p14:creationId xmlns:p14="http://schemas.microsoft.com/office/powerpoint/2010/main" val="3486771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A48AA6-547D-B046-9F5E-D3D952065611}" type="slidenum">
              <a:rPr lang="en-US" smtClean="0"/>
              <a:pPr/>
              <a:t>44</a:t>
            </a:fld>
            <a:endParaRPr lang="en-US" dirty="0"/>
          </a:p>
        </p:txBody>
      </p:sp>
    </p:spTree>
    <p:extLst>
      <p:ext uri="{BB962C8B-B14F-4D97-AF65-F5344CB8AC3E}">
        <p14:creationId xmlns:p14="http://schemas.microsoft.com/office/powerpoint/2010/main" val="3922677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A67A987-9EA4-493D-A43B-01AF8043515A}" type="slidenum">
              <a:rPr lang="en-GB" smtClean="0"/>
              <a:pPr/>
              <a:t>52</a:t>
            </a:fld>
            <a:endParaRPr lang="en-GB"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_x0020_1" descr="Priestnall logo for web"/>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732240" y="116632"/>
            <a:ext cx="1872208" cy="936104"/>
          </a:xfrm>
          <a:prstGeom prst="rect">
            <a:avLst/>
          </a:prstGeom>
          <a:noFill/>
          <a:ln w="9525">
            <a:noFill/>
            <a:miter lim="800000"/>
            <a:headEnd/>
            <a:tailEnd/>
          </a:ln>
        </p:spPr>
      </p:pic>
      <p:pic>
        <p:nvPicPr>
          <p:cNvPr id="1026" name="Picture 2" descr="F:\LOGOs\FULL\400dpiLogoCropped.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755576" y="332656"/>
            <a:ext cx="2330638" cy="64807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3816DF-213E-421B-92D3-C068DBB023D6}" type="datetime8">
              <a:rPr lang="en-US" smtClean="0">
                <a:solidFill>
                  <a:schemeClr val="tx2"/>
                </a:solidFill>
              </a:rPr>
              <a:pPr/>
              <a:t>6/27/2018 7:15 AM</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3816DF-213E-421B-92D3-C068DBB023D6}" type="datetime8">
              <a:rPr lang="en-US" smtClean="0">
                <a:solidFill>
                  <a:schemeClr val="tx2"/>
                </a:solidFill>
              </a:rPr>
              <a:pPr/>
              <a:t>6/27/2018 7:15 AM</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endParaRPr lang="en-GB" dirty="0"/>
          </a:p>
        </p:txBody>
      </p:sp>
      <p:sp>
        <p:nvSpPr>
          <p:cNvPr id="5" name="Footer Placeholder 3"/>
          <p:cNvSpPr>
            <a:spLocks noGrp="1"/>
          </p:cNvSpPr>
          <p:nvPr>
            <p:ph type="ftr" sz="quarter" idx="11"/>
          </p:nvPr>
        </p:nvSpPr>
        <p:spPr/>
        <p:txBody>
          <a:bodyPr/>
          <a:lstStyle>
            <a:lvl1pPr>
              <a:defRPr/>
            </a:lvl1pPr>
          </a:lstStyle>
          <a:p>
            <a:pPr>
              <a:defRPr/>
            </a:pPr>
            <a:endParaRPr lang="en-GB" dirty="0"/>
          </a:p>
        </p:txBody>
      </p:sp>
      <p:sp>
        <p:nvSpPr>
          <p:cNvPr id="6" name="Slide Number Placeholder 4"/>
          <p:cNvSpPr>
            <a:spLocks noGrp="1"/>
          </p:cNvSpPr>
          <p:nvPr>
            <p:ph type="sldNum" sz="quarter" idx="12"/>
          </p:nvPr>
        </p:nvSpPr>
        <p:spPr/>
        <p:txBody>
          <a:bodyPr/>
          <a:lstStyle>
            <a:lvl1pPr>
              <a:defRPr/>
            </a:lvl1pPr>
          </a:lstStyle>
          <a:p>
            <a:pPr>
              <a:defRPr/>
            </a:pPr>
            <a:fld id="{9332DFE1-23CA-46B0-9C08-F1C450096A25}"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8">
              <a:rPr lang="en-US" smtClean="0"/>
              <a:pPr/>
              <a:t>6/27/2018 7:15 AM</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pPr algn="ctr"/>
            <a:fld id="{1AD93096-5B34-4342-9326-69289CEAE4C2}" type="slidenum">
              <a:rPr lang="en-US" smtClean="0"/>
              <a:pPr algn="ctr"/>
              <a:t>‹#›</a:t>
            </a:fld>
            <a:endParaRPr lang="en-US" sz="2400" dirty="0">
              <a:solidFill>
                <a:srgbClr val="FFFFFF"/>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5F1E3E-4B2F-4895-B65E-28B2E64F39F6}" type="datetime8">
              <a:rPr lang="en-US" smtClean="0"/>
              <a:pPr/>
              <a:t>6/27/2018 7:15 AM</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pPr algn="ctr"/>
            <a:fld id="{1AD93096-5B34-4342-9326-69289CEAE4C2}" type="slidenum">
              <a:rPr lang="en-US" smtClean="0"/>
              <a:pPr algn="ct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3085435-8225-4333-BFFA-0096413F0D76}" type="datetime8">
              <a:rPr lang="en-US" smtClean="0"/>
              <a:pPr/>
              <a:t>6/27/2018 7:15 AM</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pPr algn="ctr"/>
            <a:fld id="{1AD93096-5B34-4342-9326-69289CEAE4C2}" type="slidenum">
              <a:rPr lang="en-US" smtClean="0"/>
              <a:pPr algn="ct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783C494-2A87-468C-A21B-CB14FB9ABB00}" type="datetime8">
              <a:rPr lang="en-US" smtClean="0"/>
              <a:pPr/>
              <a:t>6/27/2018 7:15 AM</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a:t>
            </a:fld>
            <a:endParaRPr lang="en-US" dirty="0">
              <a:solidFill>
                <a:srgbClr val="FFFFFF"/>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8">
              <a:rPr lang="en-US" smtClean="0"/>
              <a:pPr/>
              <a:t>6/27/2018 7:15 AM</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BECC0C8-36B8-442A-833D-B6AACE86BB77}" type="datetime8">
              <a:rPr lang="en-US" smtClean="0"/>
              <a:pPr/>
              <a:t>6/27/2018 7:15 AM</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E20EC5-AC53-4169-941E-EDF10CD23748}" type="datetime8">
              <a:rPr lang="en-US" smtClean="0"/>
              <a:pPr/>
              <a:t>6/27/2018 7:15 AM</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ctr"/>
            <a:fld id="{1AD93096-5B34-4342-9326-69289CEAE4C2}" type="slidenum">
              <a:rPr lang="en-US" smtClean="0"/>
              <a:pPr algn="ctr"/>
              <a:t>‹#›</a:t>
            </a:fld>
            <a:endParaRPr lang="en-US" sz="280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3816DF-213E-421B-92D3-C068DBB023D6}" type="datetime8">
              <a:rPr lang="en-US" smtClean="0">
                <a:solidFill>
                  <a:schemeClr val="tx2"/>
                </a:solidFill>
              </a:rPr>
              <a:pPr/>
              <a:t>6/27/2018 7:15 AM</a:t>
            </a:fld>
            <a:endParaRPr lang="en-US" sz="1400" dirty="0">
              <a:solidFill>
                <a:schemeClr val="tx2"/>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a:endParaRPr lang="en-US" sz="1400" dirty="0">
              <a:solidFill>
                <a:schemeClr val="tx2"/>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
        <p:nvSpPr>
          <p:cNvPr id="19" name="Rectangle 18"/>
          <p:cNvSpPr/>
          <p:nvPr userDrawn="1"/>
        </p:nvSpPr>
        <p:spPr>
          <a:xfrm>
            <a:off x="2555776" y="5949280"/>
            <a:ext cx="4572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mn-lt"/>
                <a:cs typeface="Arial"/>
              </a:rPr>
              <a:t>www.autism.manchester.ac.uk</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www.gdmorewood.com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6" name="Picture 2" descr="F:\LOGOs\FULL\400dpiLogoCropped.jpg"/>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6588224" y="5949280"/>
            <a:ext cx="2330638" cy="648072"/>
          </a:xfrm>
          <a:prstGeom prst="rect">
            <a:avLst/>
          </a:prstGeom>
          <a:noFill/>
        </p:spPr>
      </p:pic>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cid:0C841F37-48F6-436C-B366-0AA44A961D4D"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0" y="2132856"/>
            <a:ext cx="9144000" cy="1512168"/>
          </a:xfrm>
        </p:spPr>
        <p:txBody>
          <a:bodyPr>
            <a:noAutofit/>
          </a:bodyPr>
          <a:lstStyle/>
          <a:p>
            <a:pPr algn="ctr"/>
            <a:r>
              <a:rPr lang="en-GB" sz="4400" dirty="0" smtClean="0"/>
              <a:t> </a:t>
            </a:r>
            <a:br>
              <a:rPr lang="en-GB" sz="4400" dirty="0" smtClean="0"/>
            </a:br>
            <a:r>
              <a:rPr lang="en-GB" sz="4000" dirty="0" smtClean="0">
                <a:solidFill>
                  <a:schemeClr val="tx1"/>
                </a:solidFill>
                <a:effectLst/>
              </a:rPr>
              <a:t>Managing Stress and Anxiety in the Classroom – How to Recognise the Signs in Autistic Students and Strategies to Help</a:t>
            </a:r>
            <a:endParaRPr lang="en-GB" sz="4000" dirty="0">
              <a:solidFill>
                <a:schemeClr val="tx1"/>
              </a:solidFill>
              <a:effectLst/>
              <a:latin typeface="+mn-lt"/>
            </a:endParaRPr>
          </a:p>
        </p:txBody>
      </p:sp>
      <p:sp>
        <p:nvSpPr>
          <p:cNvPr id="5" name="TextBox 4"/>
          <p:cNvSpPr txBox="1"/>
          <p:nvPr/>
        </p:nvSpPr>
        <p:spPr>
          <a:xfrm>
            <a:off x="2267744" y="4365104"/>
            <a:ext cx="4752528" cy="523220"/>
          </a:xfrm>
          <a:prstGeom prst="rect">
            <a:avLst/>
          </a:prstGeom>
          <a:noFill/>
        </p:spPr>
        <p:txBody>
          <a:bodyPr wrap="square" rtlCol="0">
            <a:spAutoFit/>
          </a:bodyPr>
          <a:lstStyle/>
          <a:p>
            <a:pPr algn="ctr"/>
            <a:r>
              <a:rPr lang="en-GB" sz="2800" dirty="0" smtClean="0">
                <a:latin typeface="Calibri" pitchFamily="34" charset="0"/>
              </a:rPr>
              <a:t>29</a:t>
            </a:r>
            <a:r>
              <a:rPr lang="en-GB" sz="2800" baseline="30000" dirty="0" smtClean="0">
                <a:latin typeface="Calibri" pitchFamily="34" charset="0"/>
              </a:rPr>
              <a:t>th</a:t>
            </a:r>
            <a:r>
              <a:rPr lang="en-GB" sz="2800" dirty="0" smtClean="0">
                <a:latin typeface="Calibri" pitchFamily="34" charset="0"/>
              </a:rPr>
              <a:t> June 2018</a:t>
            </a:r>
            <a:endParaRPr lang="en-GB" sz="2800" dirty="0">
              <a:latin typeface="Calibri" pitchFamily="34" charset="0"/>
            </a:endParaRPr>
          </a:p>
        </p:txBody>
      </p:sp>
      <p:sp>
        <p:nvSpPr>
          <p:cNvPr id="7" name="Rectangle 2"/>
          <p:cNvSpPr txBox="1">
            <a:spLocks/>
          </p:cNvSpPr>
          <p:nvPr/>
        </p:nvSpPr>
        <p:spPr>
          <a:xfrm>
            <a:off x="179512" y="5301208"/>
            <a:ext cx="8712968" cy="1556792"/>
          </a:xfrm>
          <a:prstGeom prst="rect">
            <a:avLst/>
          </a:prstGeom>
        </p:spPr>
        <p:txBody>
          <a:bodyPr vert="horz" lIns="45720" rIns="45720">
            <a:normAutofit fontScale="25000" lnSpcReduction="2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a:p>
            <a:r>
              <a:rPr lang="en-GB" sz="9600" b="1" dirty="0" smtClean="0">
                <a:latin typeface="Calibri" pitchFamily="34" charset="0"/>
              </a:rPr>
              <a:t>Gareth D Morewood</a:t>
            </a:r>
          </a:p>
          <a:p>
            <a:r>
              <a:rPr lang="en-GB" sz="8000" dirty="0" smtClean="0">
                <a:latin typeface="Calibri" pitchFamily="34" charset="0"/>
              </a:rPr>
              <a:t>Director of Curriculum Support (SENCo) &amp; Specialist Leader of Education, </a:t>
            </a:r>
          </a:p>
          <a:p>
            <a:r>
              <a:rPr lang="en-GB" sz="8000" dirty="0" smtClean="0">
                <a:latin typeface="Calibri" pitchFamily="34" charset="0"/>
              </a:rPr>
              <a:t>Priestnall School, Stockport;</a:t>
            </a:r>
          </a:p>
          <a:p>
            <a:r>
              <a:rPr lang="en-GB" sz="8000" dirty="0" smtClean="0">
                <a:latin typeface="Calibri" pitchFamily="34" charset="0"/>
              </a:rPr>
              <a:t>Honorary Research Fellow in Education, University of Manchester;</a:t>
            </a:r>
          </a:p>
          <a:p>
            <a:r>
              <a:rPr lang="en-GB" sz="8000" dirty="0" smtClean="0">
                <a:latin typeface="Calibri" pitchFamily="34" charset="0"/>
              </a:rPr>
              <a:t>Associate Editor of the Good Autism Practice Journal.</a:t>
            </a:r>
          </a:p>
          <a:p>
            <a:pPr marL="0" marR="64008" lvl="0" indent="0" algn="l" defTabSz="914400" rtl="0" eaLnBrk="1" fontAlgn="auto" latinLnBrk="0" hangingPunct="1">
              <a:lnSpc>
                <a:spcPct val="120000"/>
              </a:lnSpc>
              <a:spcBef>
                <a:spcPts val="0"/>
              </a:spcBef>
              <a:spcAft>
                <a:spcPts val="0"/>
              </a:spcAft>
              <a:buClr>
                <a:schemeClr val="accent1"/>
              </a:buClr>
              <a:buSzPct val="68000"/>
              <a:buFont typeface="Wingdings 3"/>
              <a:buNone/>
              <a:tabLst/>
              <a:defRPr/>
            </a:pPr>
            <a:endParaRPr kumimoji="0" lang="en-GB" sz="76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76672"/>
            <a:ext cx="8712968" cy="5472608"/>
          </a:xfrm>
        </p:spPr>
        <p:txBody>
          <a:bodyPr>
            <a:normAutofit/>
          </a:bodyPr>
          <a:lstStyle/>
          <a:p>
            <a:pPr>
              <a:buClrTx/>
              <a:buSzPct val="75000"/>
              <a:buFont typeface="Wingdings" pitchFamily="2" charset="2"/>
              <a:buChar char="Ø"/>
            </a:pPr>
            <a:r>
              <a:rPr lang="en-GB" dirty="0" smtClean="0"/>
              <a:t>Taking these implications into consideration it is important to teach children about their emotions to increase their awareness of their emotional state. </a:t>
            </a:r>
          </a:p>
          <a:p>
            <a:pPr>
              <a:buClrTx/>
              <a:buSzPct val="75000"/>
              <a:buFont typeface="Wingdings" pitchFamily="2" charset="2"/>
              <a:buChar char="Ø"/>
            </a:pPr>
            <a:r>
              <a:rPr lang="en-GB" dirty="0" smtClean="0"/>
              <a:t>It is also critical to teach children useful and appropriate coping strategies to deal with emotions; not through a ‘behavioural lens’ but as part of a child-centred, </a:t>
            </a:r>
            <a:r>
              <a:rPr lang="en-GB" dirty="0" err="1" smtClean="0"/>
              <a:t>metacognative</a:t>
            </a:r>
            <a:r>
              <a:rPr lang="en-GB" dirty="0" smtClean="0"/>
              <a:t> approach.</a:t>
            </a:r>
          </a:p>
          <a:p>
            <a:pPr>
              <a:buClrTx/>
              <a:buSzPct val="75000"/>
              <a:buFont typeface="Wingdings" pitchFamily="2" charset="2"/>
              <a:buChar char="Ø"/>
            </a:pPr>
            <a:r>
              <a:rPr lang="en-GB" dirty="0" smtClean="0"/>
              <a:t>When one is well-regulated emotionally, he or she is most available for learning and engaging. In contrast, when one is emotionally </a:t>
            </a:r>
            <a:r>
              <a:rPr lang="en-GB" dirty="0" err="1" smtClean="0"/>
              <a:t>dysregulated</a:t>
            </a:r>
            <a:r>
              <a:rPr lang="en-GB" dirty="0" smtClean="0"/>
              <a:t>, he or she is less available for learning and engaging. </a:t>
            </a:r>
          </a:p>
        </p:txBody>
      </p:sp>
    </p:spTree>
    <p:extLst>
      <p:ext uri="{BB962C8B-B14F-4D97-AF65-F5344CB8AC3E}">
        <p14:creationId xmlns:p14="http://schemas.microsoft.com/office/powerpoint/2010/main" val="3315007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96752"/>
            <a:ext cx="8568952" cy="4525963"/>
          </a:xfrm>
        </p:spPr>
        <p:txBody>
          <a:bodyPr/>
          <a:lstStyle/>
          <a:p>
            <a:pPr>
              <a:buClrTx/>
              <a:buSzPct val="75000"/>
              <a:buFont typeface="Wingdings" pitchFamily="2" charset="2"/>
              <a:buChar char="Ø"/>
            </a:pPr>
            <a:r>
              <a:rPr lang="en-GB" dirty="0" smtClean="0"/>
              <a:t>In order to understand emotional regulation and </a:t>
            </a:r>
            <a:r>
              <a:rPr lang="en-GB" dirty="0" err="1" smtClean="0"/>
              <a:t>dysregulation</a:t>
            </a:r>
            <a:r>
              <a:rPr lang="en-GB" dirty="0" smtClean="0"/>
              <a:t>, it must be viewed on a continuum, from well-regulated states, to mild, moderate and even extreme states of </a:t>
            </a:r>
            <a:r>
              <a:rPr lang="en-GB" dirty="0" err="1" smtClean="0"/>
              <a:t>dysregulation</a:t>
            </a:r>
            <a:r>
              <a:rPr lang="en-GB" dirty="0" smtClean="0"/>
              <a:t>. </a:t>
            </a:r>
          </a:p>
          <a:p>
            <a:pPr>
              <a:buClrTx/>
              <a:buSzPct val="75000"/>
              <a:buFont typeface="Wingdings" pitchFamily="2" charset="2"/>
              <a:buChar char="Ø"/>
            </a:pPr>
            <a:r>
              <a:rPr lang="en-GB" dirty="0" smtClean="0"/>
              <a:t>A person may be able to continue to engage and learn, albeit less effectively so, in mild and moderate states of </a:t>
            </a:r>
            <a:r>
              <a:rPr lang="en-GB" dirty="0" err="1" smtClean="0"/>
              <a:t>dysregulation</a:t>
            </a:r>
            <a:r>
              <a:rPr lang="en-GB" dirty="0" smtClean="0"/>
              <a:t>. </a:t>
            </a:r>
          </a:p>
          <a:p>
            <a:pPr>
              <a:buClrTx/>
              <a:buSzPct val="75000"/>
              <a:buFont typeface="Wingdings" pitchFamily="2" charset="2"/>
              <a:buChar char="Ø"/>
            </a:pPr>
            <a:r>
              <a:rPr lang="en-GB" dirty="0" smtClean="0"/>
              <a:t>However, in extreme states of </a:t>
            </a:r>
            <a:r>
              <a:rPr lang="en-GB" dirty="0" err="1" smtClean="0"/>
              <a:t>dysregulation</a:t>
            </a:r>
            <a:r>
              <a:rPr lang="en-GB" dirty="0" smtClean="0"/>
              <a:t>, a person is no longer available for learning and engaging and may have little control over his or her actions. </a:t>
            </a:r>
          </a:p>
          <a:p>
            <a:endParaRPr lang="en-GB" dirty="0"/>
          </a:p>
        </p:txBody>
      </p:sp>
      <p:sp>
        <p:nvSpPr>
          <p:cNvPr id="3" name="Title 2"/>
          <p:cNvSpPr>
            <a:spLocks noGrp="1"/>
          </p:cNvSpPr>
          <p:nvPr>
            <p:ph type="title"/>
          </p:nvPr>
        </p:nvSpPr>
        <p:spPr>
          <a:xfrm>
            <a:off x="251520" y="116632"/>
            <a:ext cx="8157592" cy="1143000"/>
          </a:xfrm>
        </p:spPr>
        <p:txBody>
          <a:bodyPr/>
          <a:lstStyle/>
          <a:p>
            <a:r>
              <a:rPr lang="en-GB" dirty="0" smtClean="0">
                <a:solidFill>
                  <a:schemeClr val="tx1"/>
                </a:solidFill>
                <a:effectLst/>
              </a:rPr>
              <a:t>Regulation &amp; </a:t>
            </a:r>
            <a:r>
              <a:rPr lang="en-GB" dirty="0" err="1" smtClean="0">
                <a:solidFill>
                  <a:schemeClr val="tx1"/>
                </a:solidFill>
                <a:effectLst/>
              </a:rPr>
              <a:t>Dysregulation</a:t>
            </a:r>
            <a:r>
              <a:rPr lang="en-GB" dirty="0" smtClean="0">
                <a:solidFill>
                  <a:schemeClr val="tx1"/>
                </a:solidFill>
                <a:effectLst/>
              </a:rPr>
              <a:t>…</a:t>
            </a:r>
            <a:endParaRPr lang="en-GB" dirty="0">
              <a:solidFill>
                <a:schemeClr val="tx1"/>
              </a:solidFill>
              <a:effectLst/>
            </a:endParaRPr>
          </a:p>
        </p:txBody>
      </p:sp>
    </p:spTree>
    <p:extLst>
      <p:ext uri="{BB962C8B-B14F-4D97-AF65-F5344CB8AC3E}">
        <p14:creationId xmlns:p14="http://schemas.microsoft.com/office/powerpoint/2010/main" val="3235629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332656"/>
            <a:ext cx="8784976" cy="5472608"/>
          </a:xfrm>
        </p:spPr>
        <p:txBody>
          <a:bodyPr>
            <a:normAutofit/>
          </a:bodyPr>
          <a:lstStyle/>
          <a:p>
            <a:pPr>
              <a:buClrTx/>
              <a:buSzPct val="75000"/>
              <a:buFont typeface="Wingdings" pitchFamily="2" charset="2"/>
              <a:buChar char="Ø"/>
            </a:pPr>
            <a:r>
              <a:rPr lang="en-GB" dirty="0" smtClean="0"/>
              <a:t>There are many factors that affect physiological state, including health status, sleep, arousal bias (low or high arousal) and associated biomedical conditions such as food sensitivities, environmental allergies, seizure activity and so forth.</a:t>
            </a:r>
          </a:p>
          <a:p>
            <a:pPr>
              <a:buClrTx/>
              <a:buSzPct val="75000"/>
              <a:buFont typeface="Wingdings" pitchFamily="2" charset="2"/>
              <a:buChar char="Ø"/>
            </a:pPr>
            <a:r>
              <a:rPr lang="en-GB" dirty="0" smtClean="0"/>
              <a:t>It is also important to consider the </a:t>
            </a:r>
            <a:r>
              <a:rPr lang="en-GB" dirty="0" smtClean="0"/>
              <a:t>person’s emotional state and emotional experience, </a:t>
            </a:r>
            <a:r>
              <a:rPr lang="en-GB" dirty="0" smtClean="0"/>
              <a:t>e.g. </a:t>
            </a:r>
            <a:r>
              <a:rPr lang="en-GB" dirty="0" smtClean="0"/>
              <a:t>whether a person is feeling content, fearful, anxious, joyful and so forth. </a:t>
            </a:r>
          </a:p>
          <a:p>
            <a:pPr>
              <a:buClrTx/>
              <a:buSzPct val="75000"/>
              <a:buFont typeface="Wingdings" pitchFamily="2" charset="2"/>
              <a:buChar char="Ø"/>
            </a:pPr>
            <a:r>
              <a:rPr lang="en-GB" dirty="0" smtClean="0"/>
              <a:t>The </a:t>
            </a:r>
            <a:r>
              <a:rPr lang="en-GB" dirty="0" smtClean="0"/>
              <a:t>physical expression by a </a:t>
            </a:r>
            <a:r>
              <a:rPr lang="en-GB" dirty="0" smtClean="0"/>
              <a:t>autistic child may </a:t>
            </a:r>
            <a:r>
              <a:rPr lang="en-GB" dirty="0" smtClean="0"/>
              <a:t>not be a display of challenging behaviour, but could be viewed as a positive attempt by the child to self-regulate (</a:t>
            </a:r>
            <a:r>
              <a:rPr lang="en-GB" dirty="0" err="1" smtClean="0"/>
              <a:t>Jahromi</a:t>
            </a:r>
            <a:r>
              <a:rPr lang="en-GB" dirty="0" smtClean="0"/>
              <a:t> et al., 2012</a:t>
            </a:r>
            <a:r>
              <a:rPr lang="en-GB" dirty="0" smtClean="0"/>
              <a:t>).</a:t>
            </a:r>
            <a:endParaRPr lang="en-GB" dirty="0" smtClean="0"/>
          </a:p>
        </p:txBody>
      </p:sp>
    </p:spTree>
    <p:extLst>
      <p:ext uri="{BB962C8B-B14F-4D97-AF65-F5344CB8AC3E}">
        <p14:creationId xmlns:p14="http://schemas.microsoft.com/office/powerpoint/2010/main" val="4035898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568952" cy="4525963"/>
          </a:xfrm>
        </p:spPr>
        <p:txBody>
          <a:bodyPr>
            <a:normAutofit/>
          </a:bodyPr>
          <a:lstStyle/>
          <a:p>
            <a:pPr>
              <a:buClrTx/>
              <a:buSzPct val="75000"/>
              <a:buFont typeface="Wingdings" pitchFamily="2" charset="2"/>
              <a:buChar char="Ø"/>
            </a:pPr>
            <a:r>
              <a:rPr lang="en-GB" dirty="0" smtClean="0"/>
              <a:t>Most importantly; strategies to support positive and effective emotion regulation need to be taught specifically to children (</a:t>
            </a:r>
            <a:r>
              <a:rPr lang="en-GB" dirty="0" err="1" smtClean="0"/>
              <a:t>Jahromi</a:t>
            </a:r>
            <a:r>
              <a:rPr lang="en-GB" dirty="0" smtClean="0"/>
              <a:t> et al., 2012).</a:t>
            </a:r>
          </a:p>
          <a:p>
            <a:pPr>
              <a:buClrTx/>
              <a:buSzPct val="75000"/>
              <a:buFont typeface="Wingdings" pitchFamily="2" charset="2"/>
              <a:buChar char="Ø"/>
            </a:pPr>
            <a:r>
              <a:rPr lang="en-GB" dirty="0" smtClean="0"/>
              <a:t>Difficulties arise for teachers and parents/carers if they cannot recognise that the children are displaying difficulties with emotion regulation, or with a task  (</a:t>
            </a:r>
            <a:r>
              <a:rPr lang="en-GB" dirty="0" err="1" smtClean="0"/>
              <a:t>Jahromi</a:t>
            </a:r>
            <a:r>
              <a:rPr lang="en-GB" dirty="0" smtClean="0"/>
              <a:t> et al., 2012).</a:t>
            </a:r>
          </a:p>
          <a:p>
            <a:pPr>
              <a:buClrTx/>
              <a:buSzPct val="75000"/>
              <a:buFont typeface="Wingdings" pitchFamily="2" charset="2"/>
              <a:buChar char="Ø"/>
            </a:pPr>
            <a:r>
              <a:rPr lang="en-GB" dirty="0" smtClean="0"/>
              <a:t>Emotional regulation may also be described in reference to the strategies that a person uses or develops to maintain a well-regulated state.</a:t>
            </a:r>
          </a:p>
          <a:p>
            <a:endParaRPr lang="en-GB" dirty="0"/>
          </a:p>
        </p:txBody>
      </p:sp>
      <p:sp>
        <p:nvSpPr>
          <p:cNvPr id="3" name="Title 2"/>
          <p:cNvSpPr>
            <a:spLocks noGrp="1"/>
          </p:cNvSpPr>
          <p:nvPr>
            <p:ph type="title"/>
          </p:nvPr>
        </p:nvSpPr>
        <p:spPr>
          <a:xfrm>
            <a:off x="395536" y="260648"/>
            <a:ext cx="8280920" cy="864096"/>
          </a:xfrm>
        </p:spPr>
        <p:txBody>
          <a:bodyPr/>
          <a:lstStyle/>
          <a:p>
            <a:r>
              <a:rPr lang="en-GB" dirty="0" smtClean="0">
                <a:solidFill>
                  <a:schemeClr val="tx1"/>
                </a:solidFill>
                <a:effectLst/>
              </a:rPr>
              <a:t>So what to do?</a:t>
            </a:r>
            <a:endParaRPr lang="en-GB" dirty="0">
              <a:solidFill>
                <a:schemeClr val="tx1"/>
              </a:solidFill>
              <a:effectLst/>
            </a:endParaRPr>
          </a:p>
        </p:txBody>
      </p:sp>
    </p:spTree>
    <p:extLst>
      <p:ext uri="{BB962C8B-B14F-4D97-AF65-F5344CB8AC3E}">
        <p14:creationId xmlns:p14="http://schemas.microsoft.com/office/powerpoint/2010/main" val="1681734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600" y="1196752"/>
            <a:ext cx="9001400" cy="4824536"/>
          </a:xfrm>
        </p:spPr>
        <p:txBody>
          <a:bodyPr>
            <a:noAutofit/>
          </a:bodyPr>
          <a:lstStyle/>
          <a:p>
            <a:pPr>
              <a:buClrTx/>
              <a:buSzPct val="75000"/>
              <a:buFont typeface="Wingdings" pitchFamily="2" charset="2"/>
              <a:buChar char="Ø"/>
            </a:pPr>
            <a:r>
              <a:rPr lang="en-GB" sz="2800" dirty="0" smtClean="0"/>
              <a:t>The Low Arousal Approach is based on the notion that people with challenging behaviour often have trouble regulating affect.</a:t>
            </a:r>
          </a:p>
          <a:p>
            <a:pPr>
              <a:buClrTx/>
              <a:buSzPct val="75000"/>
              <a:buFont typeface="Wingdings" pitchFamily="2" charset="2"/>
              <a:buChar char="Ø"/>
            </a:pPr>
            <a:r>
              <a:rPr lang="en-GB" sz="2800" dirty="0" smtClean="0"/>
              <a:t>They often react to other´s affects by experiencing and expressing the same affect. Affect is always contagious, but most people learn to differentiate between own and other´s affects early in life. Some people don´t. </a:t>
            </a:r>
          </a:p>
          <a:p>
            <a:pPr>
              <a:buClrTx/>
              <a:buSzPct val="75000"/>
              <a:buFont typeface="Wingdings" pitchFamily="2" charset="2"/>
              <a:buChar char="Ø"/>
            </a:pPr>
            <a:r>
              <a:rPr lang="en-GB" sz="2800" dirty="0" smtClean="0"/>
              <a:t>They don´t know if an affect they feel is their own or somebody else's. That can result in anger if somebody else is angry and telling off the one who tells you off. </a:t>
            </a:r>
          </a:p>
        </p:txBody>
      </p:sp>
      <p:sp>
        <p:nvSpPr>
          <p:cNvPr id="3" name="Title 2"/>
          <p:cNvSpPr>
            <a:spLocks noGrp="1"/>
          </p:cNvSpPr>
          <p:nvPr>
            <p:ph type="title"/>
          </p:nvPr>
        </p:nvSpPr>
        <p:spPr>
          <a:xfrm>
            <a:off x="323528" y="188640"/>
            <a:ext cx="8229600" cy="864096"/>
          </a:xfrm>
        </p:spPr>
        <p:txBody>
          <a:bodyPr>
            <a:normAutofit/>
          </a:bodyPr>
          <a:lstStyle/>
          <a:p>
            <a:r>
              <a:rPr lang="en-GB" dirty="0" smtClean="0">
                <a:solidFill>
                  <a:schemeClr val="tx1"/>
                </a:solidFill>
                <a:effectLst/>
              </a:rPr>
              <a:t>The notion of Low Arousal…(1)</a:t>
            </a:r>
            <a:endParaRPr lang="en-GB" dirty="0">
              <a:solidFill>
                <a:schemeClr val="tx1"/>
              </a:solidFill>
              <a:effectLst/>
            </a:endParaRPr>
          </a:p>
        </p:txBody>
      </p:sp>
    </p:spTree>
    <p:extLst>
      <p:ext uri="{BB962C8B-B14F-4D97-AF65-F5344CB8AC3E}">
        <p14:creationId xmlns:p14="http://schemas.microsoft.com/office/powerpoint/2010/main" val="1499137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496944" cy="4525963"/>
          </a:xfrm>
        </p:spPr>
        <p:txBody>
          <a:bodyPr>
            <a:normAutofit/>
          </a:bodyPr>
          <a:lstStyle/>
          <a:p>
            <a:pPr>
              <a:buClrTx/>
              <a:buSzPct val="75000"/>
              <a:buFont typeface="Wingdings" pitchFamily="2" charset="2"/>
              <a:buChar char="Ø"/>
            </a:pPr>
            <a:r>
              <a:rPr lang="en-GB" dirty="0" smtClean="0"/>
              <a:t>We </a:t>
            </a:r>
            <a:r>
              <a:rPr lang="en-GB" dirty="0"/>
              <a:t>also know that challenging behaviour often occurs when someone experiences a high intensity of affect. </a:t>
            </a:r>
            <a:endParaRPr lang="en-GB" dirty="0" smtClean="0"/>
          </a:p>
          <a:p>
            <a:pPr>
              <a:buClrTx/>
              <a:buSzPct val="75000"/>
              <a:buFont typeface="Wingdings" pitchFamily="2" charset="2"/>
              <a:buChar char="Ø"/>
            </a:pPr>
            <a:r>
              <a:rPr lang="en-GB" b="1" dirty="0" smtClean="0"/>
              <a:t>Nobody </a:t>
            </a:r>
            <a:r>
              <a:rPr lang="en-GB" b="1" dirty="0"/>
              <a:t>fights when they are relaxed and easy-going. </a:t>
            </a:r>
          </a:p>
          <a:p>
            <a:pPr>
              <a:buClrTx/>
              <a:buSzPct val="75000"/>
              <a:buFont typeface="Wingdings" pitchFamily="2" charset="2"/>
              <a:buChar char="Ø"/>
            </a:pPr>
            <a:r>
              <a:rPr lang="en-GB" dirty="0"/>
              <a:t>Calm and self-control is connected, and we want the service-user or child to be in control of him- or herself, so that they can cooperate with us. </a:t>
            </a:r>
            <a:endParaRPr lang="en-GB" dirty="0" smtClean="0"/>
          </a:p>
          <a:p>
            <a:pPr>
              <a:buClrTx/>
              <a:buSzPct val="75000"/>
              <a:buFont typeface="Wingdings" panose="05000000000000000000" pitchFamily="2" charset="2"/>
              <a:buChar char="Ø"/>
              <a:defRPr sz="2500"/>
            </a:pPr>
            <a:r>
              <a:rPr lang="en-GB" dirty="0" smtClean="0"/>
              <a:t>Physiological </a:t>
            </a:r>
            <a:r>
              <a:rPr lang="en-GB" dirty="0"/>
              <a:t>arousal can be strongly linked to the construct of </a:t>
            </a:r>
            <a:r>
              <a:rPr lang="en-GB" dirty="0" smtClean="0"/>
              <a:t>stress (McDonnell </a:t>
            </a:r>
            <a:r>
              <a:rPr lang="en-GB" dirty="0"/>
              <a:t>et al, 2014).</a:t>
            </a:r>
          </a:p>
          <a:p>
            <a:pPr>
              <a:buClrTx/>
              <a:buSzPct val="75000"/>
              <a:buFont typeface="Wingdings" panose="05000000000000000000" pitchFamily="2" charset="2"/>
              <a:buChar char="Ø"/>
              <a:defRPr sz="2500"/>
            </a:pPr>
            <a:r>
              <a:rPr lang="en-GB" dirty="0"/>
              <a:t>Arousal and stress are considered to be important in the regulation of emotion (Reich &amp; </a:t>
            </a:r>
            <a:r>
              <a:rPr lang="en-GB" dirty="0" err="1"/>
              <a:t>Zautra</a:t>
            </a:r>
            <a:r>
              <a:rPr lang="en-GB" dirty="0"/>
              <a:t>, 2002)</a:t>
            </a:r>
          </a:p>
          <a:p>
            <a:pPr marL="109728" indent="0">
              <a:buNone/>
            </a:pPr>
            <a:endParaRPr lang="en-GB" dirty="0"/>
          </a:p>
        </p:txBody>
      </p:sp>
      <p:sp>
        <p:nvSpPr>
          <p:cNvPr id="3" name="Title 2"/>
          <p:cNvSpPr>
            <a:spLocks noGrp="1"/>
          </p:cNvSpPr>
          <p:nvPr>
            <p:ph type="title"/>
          </p:nvPr>
        </p:nvSpPr>
        <p:spPr>
          <a:xfrm>
            <a:off x="457200" y="274638"/>
            <a:ext cx="8229600" cy="922114"/>
          </a:xfrm>
        </p:spPr>
        <p:txBody>
          <a:bodyPr/>
          <a:lstStyle/>
          <a:p>
            <a:r>
              <a:rPr lang="en-GB" dirty="0">
                <a:solidFill>
                  <a:schemeClr val="tx1"/>
                </a:solidFill>
                <a:effectLst/>
              </a:rPr>
              <a:t>The notion of Low Arousal</a:t>
            </a:r>
            <a:r>
              <a:rPr lang="en-GB" dirty="0" smtClean="0">
                <a:solidFill>
                  <a:schemeClr val="tx1"/>
                </a:solidFill>
                <a:effectLst/>
              </a:rPr>
              <a:t>…(2)</a:t>
            </a:r>
            <a:endParaRPr lang="en-GB" dirty="0"/>
          </a:p>
        </p:txBody>
      </p:sp>
    </p:spTree>
    <p:extLst>
      <p:ext uri="{BB962C8B-B14F-4D97-AF65-F5344CB8AC3E}">
        <p14:creationId xmlns:p14="http://schemas.microsoft.com/office/powerpoint/2010/main" val="1192015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052736"/>
            <a:ext cx="8712968" cy="4608512"/>
          </a:xfrm>
        </p:spPr>
        <p:txBody>
          <a:bodyPr>
            <a:normAutofit fontScale="85000" lnSpcReduction="10000"/>
          </a:bodyPr>
          <a:lstStyle/>
          <a:p>
            <a:pPr marL="109728" indent="0">
              <a:buClrTx/>
              <a:buSzPct val="75000"/>
              <a:buNone/>
            </a:pPr>
            <a:endParaRPr lang="en-GB" dirty="0" smtClean="0"/>
          </a:p>
          <a:p>
            <a:pPr>
              <a:buClrTx/>
              <a:buSzPct val="75000"/>
              <a:buFont typeface="Wingdings" pitchFamily="2" charset="2"/>
              <a:buChar char="Ø"/>
            </a:pPr>
            <a:r>
              <a:rPr lang="en-GB" dirty="0" smtClean="0"/>
              <a:t>Repetitive </a:t>
            </a:r>
            <a:r>
              <a:rPr lang="en-GB" dirty="0"/>
              <a:t>behaviours have ben described as having a dearousing function in some circumstances (</a:t>
            </a:r>
            <a:r>
              <a:rPr lang="en-GB" dirty="0" err="1"/>
              <a:t>Kinsbourne</a:t>
            </a:r>
            <a:r>
              <a:rPr lang="en-GB" dirty="0"/>
              <a:t>, 1980).</a:t>
            </a:r>
          </a:p>
          <a:p>
            <a:pPr>
              <a:buClrTx/>
              <a:buSzPct val="75000"/>
              <a:buFont typeface="Wingdings" pitchFamily="2" charset="2"/>
              <a:buChar char="Ø"/>
            </a:pPr>
            <a:r>
              <a:rPr lang="en-GB" dirty="0" smtClean="0"/>
              <a:t>We </a:t>
            </a:r>
            <a:r>
              <a:rPr lang="en-GB" dirty="0" smtClean="0"/>
              <a:t>must use methods that protect the service-user or child and us from an increase in affect intensity, both in the way we talk to and relate to the child or service-user and in our methods concerning challenging and even violent or self-harming behaviour. </a:t>
            </a:r>
          </a:p>
          <a:p>
            <a:pPr>
              <a:buClrTx/>
              <a:buSzPct val="75000"/>
              <a:buFont typeface="Wingdings" pitchFamily="2" charset="2"/>
              <a:buChar char="Ø"/>
            </a:pPr>
            <a:r>
              <a:rPr lang="en-GB" dirty="0" smtClean="0"/>
              <a:t>The Low Arousal Approach is about creating a caring environment characterised by calm and positive expectations aiming to decrease stress and challenging behaviour. </a:t>
            </a:r>
            <a:endParaRPr lang="en-GB" dirty="0" smtClean="0"/>
          </a:p>
          <a:p>
            <a:pPr>
              <a:buClrTx/>
              <a:buSzPct val="75000"/>
              <a:buFont typeface="Wingdings" pitchFamily="2" charset="2"/>
              <a:buChar char="Ø"/>
            </a:pPr>
            <a:r>
              <a:rPr lang="en-GB" dirty="0" smtClean="0"/>
              <a:t>The </a:t>
            </a:r>
            <a:r>
              <a:rPr lang="en-GB" dirty="0" smtClean="0"/>
              <a:t>methods load heavily on changing staff and parent/carer’s thoughts and conceptions and on body language, physical distance and conflict evaluation.</a:t>
            </a:r>
            <a:endParaRPr lang="en-GB" dirty="0"/>
          </a:p>
        </p:txBody>
      </p:sp>
      <p:sp>
        <p:nvSpPr>
          <p:cNvPr id="3" name="Title 2"/>
          <p:cNvSpPr>
            <a:spLocks noGrp="1"/>
          </p:cNvSpPr>
          <p:nvPr>
            <p:ph type="title"/>
          </p:nvPr>
        </p:nvSpPr>
        <p:spPr>
          <a:xfrm>
            <a:off x="323528" y="188640"/>
            <a:ext cx="8229600" cy="864096"/>
          </a:xfrm>
        </p:spPr>
        <p:txBody>
          <a:bodyPr/>
          <a:lstStyle/>
          <a:p>
            <a:r>
              <a:rPr lang="en-GB" dirty="0" smtClean="0">
                <a:solidFill>
                  <a:schemeClr val="tx1"/>
                </a:solidFill>
                <a:effectLst/>
              </a:rPr>
              <a:t>The notion of Low Arousal</a:t>
            </a:r>
            <a:r>
              <a:rPr lang="en-GB" dirty="0" smtClean="0">
                <a:solidFill>
                  <a:schemeClr val="tx1"/>
                </a:solidFill>
                <a:effectLst/>
              </a:rPr>
              <a:t>…(3)</a:t>
            </a:r>
            <a:endParaRPr lang="en-GB" dirty="0">
              <a:solidFill>
                <a:schemeClr val="tx1"/>
              </a:solidFill>
              <a:effectLst/>
            </a:endParaRPr>
          </a:p>
        </p:txBody>
      </p:sp>
    </p:spTree>
    <p:extLst>
      <p:ext uri="{BB962C8B-B14F-4D97-AF65-F5344CB8AC3E}">
        <p14:creationId xmlns:p14="http://schemas.microsoft.com/office/powerpoint/2010/main" val="1736638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404664"/>
            <a:ext cx="8712968" cy="5184576"/>
          </a:xfrm>
        </p:spPr>
        <p:txBody>
          <a:bodyPr>
            <a:normAutofit/>
          </a:bodyPr>
          <a:lstStyle/>
          <a:p>
            <a:pPr>
              <a:buClrTx/>
              <a:buSzPct val="75000"/>
              <a:buFont typeface="Wingdings" pitchFamily="2" charset="2"/>
              <a:buChar char="Ø"/>
            </a:pPr>
            <a:r>
              <a:rPr lang="en-GB" dirty="0" smtClean="0"/>
              <a:t>There are significant parallels to strategies our own research (Morewood, Humphrey &amp; Symes, 2011), which has directly influenced our whole school ‘saturation’ model.</a:t>
            </a:r>
          </a:p>
          <a:p>
            <a:pPr>
              <a:buClrTx/>
              <a:buSzPct val="75000"/>
              <a:buFont typeface="Wingdings" pitchFamily="2" charset="2"/>
              <a:buChar char="Ø"/>
            </a:pPr>
            <a:r>
              <a:rPr lang="en-GB" dirty="0" smtClean="0"/>
              <a:t>Some of the key messages for consideration in developing an approach schools and communities are:</a:t>
            </a:r>
          </a:p>
          <a:p>
            <a:pPr lvl="1">
              <a:buClrTx/>
              <a:buSzPct val="75000"/>
              <a:buFont typeface="Arial" pitchFamily="34" charset="0"/>
              <a:buChar char="•"/>
            </a:pPr>
            <a:r>
              <a:rPr lang="en-GB" dirty="0" smtClean="0"/>
              <a:t>an evidence base isn’t always vital; something that works with only 5% of the school population can still be incredibly useful – </a:t>
            </a:r>
            <a:r>
              <a:rPr lang="en-GB" b="1" dirty="0" smtClean="0"/>
              <a:t>personalisation</a:t>
            </a:r>
            <a:endParaRPr lang="en-GB" dirty="0" smtClean="0"/>
          </a:p>
          <a:p>
            <a:pPr lvl="1">
              <a:buClrTx/>
              <a:buSzPct val="75000"/>
              <a:buFont typeface="Arial" pitchFamily="34" charset="0"/>
              <a:buChar char="•"/>
            </a:pPr>
            <a:r>
              <a:rPr lang="en-GB" dirty="0" smtClean="0"/>
              <a:t>organisational changes cannot be affected in a zero tolerance policy – a need for </a:t>
            </a:r>
            <a:r>
              <a:rPr lang="en-GB" b="1" dirty="0" smtClean="0"/>
              <a:t>flexibility and reasonable adjustments</a:t>
            </a:r>
            <a:endParaRPr lang="en-GB" dirty="0" smtClean="0"/>
          </a:p>
          <a:p>
            <a:pPr lvl="1">
              <a:buClrTx/>
              <a:buSzPct val="75000"/>
              <a:buFont typeface="Arial" pitchFamily="34" charset="0"/>
              <a:buChar char="•"/>
            </a:pPr>
            <a:r>
              <a:rPr lang="en-GB" dirty="0" smtClean="0"/>
              <a:t>you need the appropriate tools to do the </a:t>
            </a:r>
            <a:r>
              <a:rPr lang="en-GB" dirty="0"/>
              <a:t>job </a:t>
            </a:r>
            <a:r>
              <a:rPr lang="en-GB" dirty="0" smtClean="0"/>
              <a:t>– </a:t>
            </a:r>
            <a:r>
              <a:rPr lang="en-GB" b="1" dirty="0" smtClean="0"/>
              <a:t>training and development is essential</a:t>
            </a:r>
            <a:endParaRPr lang="en-GB" dirty="0" smtClean="0"/>
          </a:p>
          <a:p>
            <a:endParaRPr lang="en-GB" dirty="0"/>
          </a:p>
        </p:txBody>
      </p:sp>
    </p:spTree>
    <p:extLst>
      <p:ext uri="{BB962C8B-B14F-4D97-AF65-F5344CB8AC3E}">
        <p14:creationId xmlns:p14="http://schemas.microsoft.com/office/powerpoint/2010/main" val="485421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24744"/>
            <a:ext cx="8568952" cy="4680520"/>
          </a:xfrm>
        </p:spPr>
        <p:txBody>
          <a:bodyPr>
            <a:normAutofit/>
          </a:bodyPr>
          <a:lstStyle/>
          <a:p>
            <a:pPr>
              <a:buClrTx/>
              <a:buSzPct val="75000"/>
              <a:buFont typeface="Wingdings" pitchFamily="2" charset="2"/>
              <a:buChar char="Ø"/>
            </a:pPr>
            <a:r>
              <a:rPr lang="en-GB" b="1" dirty="0" smtClean="0"/>
              <a:t>Self-regulation </a:t>
            </a:r>
            <a:r>
              <a:rPr lang="en-GB" dirty="0" smtClean="0"/>
              <a:t>is emotional regulation achieved independently by an individual. </a:t>
            </a:r>
          </a:p>
          <a:p>
            <a:pPr>
              <a:buClrTx/>
              <a:buSzPct val="75000"/>
              <a:buFont typeface="Wingdings" pitchFamily="2" charset="2"/>
              <a:buChar char="Ø"/>
            </a:pPr>
            <a:r>
              <a:rPr lang="en-GB" dirty="0" smtClean="0"/>
              <a:t>When effectively utilizing self-regulatory strategies, a person is able to achieve a more optimal state of arousal and emotional well-being. </a:t>
            </a:r>
          </a:p>
          <a:p>
            <a:pPr>
              <a:buClrTx/>
              <a:buSzPct val="75000"/>
              <a:buFont typeface="Wingdings" pitchFamily="2" charset="2"/>
              <a:buChar char="Ø"/>
            </a:pPr>
            <a:r>
              <a:rPr lang="en-GB" dirty="0" smtClean="0"/>
              <a:t>In typical development self-regulatory strategies become more sophisticated through socialization and experience. </a:t>
            </a:r>
          </a:p>
          <a:p>
            <a:pPr>
              <a:buClrTx/>
              <a:buSzPct val="75000"/>
              <a:buFont typeface="Wingdings" pitchFamily="2" charset="2"/>
              <a:buChar char="Ø"/>
            </a:pPr>
            <a:r>
              <a:rPr lang="en-GB" dirty="0" smtClean="0"/>
              <a:t>It is important to understand that self-regulatory behaviours vary as to how socially acceptable, conventional and effective they may be.</a:t>
            </a:r>
            <a:endParaRPr lang="en-GB" dirty="0"/>
          </a:p>
        </p:txBody>
      </p:sp>
      <p:sp>
        <p:nvSpPr>
          <p:cNvPr id="3" name="Title 2"/>
          <p:cNvSpPr>
            <a:spLocks noGrp="1"/>
          </p:cNvSpPr>
          <p:nvPr>
            <p:ph type="title"/>
          </p:nvPr>
        </p:nvSpPr>
        <p:spPr>
          <a:xfrm>
            <a:off x="251520" y="188640"/>
            <a:ext cx="8229600" cy="922114"/>
          </a:xfrm>
        </p:spPr>
        <p:txBody>
          <a:bodyPr/>
          <a:lstStyle/>
          <a:p>
            <a:r>
              <a:rPr lang="en-GB" dirty="0" smtClean="0">
                <a:solidFill>
                  <a:schemeClr val="tx1"/>
                </a:solidFill>
                <a:effectLst/>
              </a:rPr>
              <a:t>Also consider self-regulation</a:t>
            </a:r>
            <a:r>
              <a:rPr lang="en-GB" dirty="0" smtClean="0">
                <a:solidFill>
                  <a:schemeClr val="tx1"/>
                </a:solidFill>
                <a:effectLst/>
              </a:rPr>
              <a:t>…</a:t>
            </a:r>
            <a:endParaRPr lang="en-GB" dirty="0">
              <a:solidFill>
                <a:schemeClr val="tx1"/>
              </a:solidFill>
              <a:effectLst/>
            </a:endParaRPr>
          </a:p>
        </p:txBody>
      </p:sp>
    </p:spTree>
    <p:extLst>
      <p:ext uri="{BB962C8B-B14F-4D97-AF65-F5344CB8AC3E}">
        <p14:creationId xmlns:p14="http://schemas.microsoft.com/office/powerpoint/2010/main" val="2733716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12776"/>
            <a:ext cx="8568952" cy="4680520"/>
          </a:xfrm>
        </p:spPr>
        <p:txBody>
          <a:bodyPr>
            <a:normAutofit/>
          </a:bodyPr>
          <a:lstStyle/>
          <a:p>
            <a:pPr>
              <a:buClrTx/>
              <a:buSzPct val="75000"/>
              <a:buFont typeface="Wingdings" pitchFamily="2" charset="2"/>
              <a:buChar char="Ø"/>
            </a:pPr>
            <a:r>
              <a:rPr lang="en-GB" b="1" dirty="0" smtClean="0"/>
              <a:t>Mutual regulation </a:t>
            </a:r>
            <a:r>
              <a:rPr lang="en-GB" dirty="0" smtClean="0"/>
              <a:t>is emotional regulation that occurs in the context of social interaction. </a:t>
            </a:r>
          </a:p>
          <a:p>
            <a:pPr>
              <a:buClrTx/>
              <a:buSzPct val="75000"/>
              <a:buFont typeface="Wingdings" pitchFamily="2" charset="2"/>
              <a:buChar char="Ø"/>
            </a:pPr>
            <a:r>
              <a:rPr lang="en-GB" dirty="0" smtClean="0"/>
              <a:t>Effective mutual regulatory abilities allow a person to achieve a more regulated emotional state primarily due to the actions or presence of another person or other people. </a:t>
            </a:r>
          </a:p>
          <a:p>
            <a:pPr>
              <a:buClrTx/>
              <a:buSzPct val="75000"/>
              <a:buFont typeface="Wingdings" pitchFamily="2" charset="2"/>
              <a:buChar char="Ø"/>
            </a:pPr>
            <a:r>
              <a:rPr lang="en-GB" dirty="0" smtClean="0"/>
              <a:t>At more advanced levels of ability, a person may actively seek out mutual regulation by requesting support or assistance from others. </a:t>
            </a:r>
            <a:endParaRPr lang="en-GB" dirty="0"/>
          </a:p>
        </p:txBody>
      </p:sp>
      <p:sp>
        <p:nvSpPr>
          <p:cNvPr id="3" name="Title 2"/>
          <p:cNvSpPr>
            <a:spLocks noGrp="1"/>
          </p:cNvSpPr>
          <p:nvPr>
            <p:ph type="title"/>
          </p:nvPr>
        </p:nvSpPr>
        <p:spPr>
          <a:xfrm>
            <a:off x="251520" y="188640"/>
            <a:ext cx="8229600" cy="922114"/>
          </a:xfrm>
        </p:spPr>
        <p:txBody>
          <a:bodyPr/>
          <a:lstStyle/>
          <a:p>
            <a:r>
              <a:rPr lang="en-GB" dirty="0" smtClean="0">
                <a:solidFill>
                  <a:schemeClr val="tx1"/>
                </a:solidFill>
                <a:effectLst/>
              </a:rPr>
              <a:t>Also consider mutual-regulation…(1)</a:t>
            </a:r>
            <a:endParaRPr lang="en-GB" dirty="0">
              <a:solidFill>
                <a:schemeClr val="tx1"/>
              </a:solidFill>
              <a:effectLst/>
            </a:endParaRPr>
          </a:p>
        </p:txBody>
      </p:sp>
    </p:spTree>
    <p:extLst>
      <p:ext uri="{BB962C8B-B14F-4D97-AF65-F5344CB8AC3E}">
        <p14:creationId xmlns:p14="http://schemas.microsoft.com/office/powerpoint/2010/main" val="3994884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normAutofit fontScale="90000"/>
          </a:bodyPr>
          <a:lstStyle/>
          <a:p>
            <a:r>
              <a:rPr lang="en-US" sz="3600" b="0" dirty="0" smtClean="0">
                <a:solidFill>
                  <a:schemeClr val="tx1"/>
                </a:solidFill>
                <a:effectLst/>
                <a:latin typeface="Arial"/>
                <a:cs typeface="Arial"/>
              </a:rPr>
              <a:t>Why can school be such a challenging place for many young people with autism?</a:t>
            </a:r>
            <a:endParaRPr lang="en-US" sz="3600" b="0" dirty="0">
              <a:solidFill>
                <a:schemeClr val="tx1"/>
              </a:solidFill>
              <a:effectLst/>
              <a:latin typeface="Arial"/>
              <a:cs typeface="Arial"/>
            </a:endParaRPr>
          </a:p>
        </p:txBody>
      </p:sp>
      <p:pic>
        <p:nvPicPr>
          <p:cNvPr id="7"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Strokes trans="15000" intensity="2"/>
                    </a14:imgEffect>
                  </a14:imgLayer>
                </a14:imgProps>
              </a:ext>
              <a:ext uri="{28A0092B-C50C-407E-A947-70E740481C1C}">
                <a14:useLocalDpi xmlns:a14="http://schemas.microsoft.com/office/drawing/2010/main" val="0"/>
              </a:ext>
            </a:extLst>
          </a:blip>
          <a:srcRect/>
          <a:stretch>
            <a:fillRect/>
          </a:stretch>
        </p:blipFill>
        <p:spPr>
          <a:xfrm>
            <a:off x="395536" y="1412776"/>
            <a:ext cx="8404253" cy="4176464"/>
          </a:xfrm>
          <a:prstGeom prst="rect">
            <a:avLst/>
          </a:prstGeom>
          <a:noFill/>
        </p:spPr>
      </p:pic>
      <p:sp>
        <p:nvSpPr>
          <p:cNvPr id="3" name="TextBox 2"/>
          <p:cNvSpPr txBox="1"/>
          <p:nvPr/>
        </p:nvSpPr>
        <p:spPr>
          <a:xfrm>
            <a:off x="2547639" y="5632665"/>
            <a:ext cx="4100046" cy="369332"/>
          </a:xfrm>
          <a:prstGeom prst="rect">
            <a:avLst/>
          </a:prstGeom>
          <a:noFill/>
        </p:spPr>
        <p:txBody>
          <a:bodyPr wrap="square" rtlCol="0">
            <a:spAutoFit/>
          </a:bodyPr>
          <a:lstStyle/>
          <a:p>
            <a:pPr algn="ctr"/>
            <a:r>
              <a:rPr lang="en-US" dirty="0" smtClean="0">
                <a:latin typeface="Arial"/>
                <a:cs typeface="Arial"/>
              </a:rPr>
              <a:t>Taken from Humphrey &amp; Lewis (2008)</a:t>
            </a:r>
            <a:endParaRPr lang="en-US" dirty="0">
              <a:latin typeface="Arial"/>
              <a:cs typeface="Arial"/>
            </a:endParaRPr>
          </a:p>
        </p:txBody>
      </p:sp>
    </p:spTree>
    <p:extLst>
      <p:ext uri="{BB962C8B-B14F-4D97-AF65-F5344CB8AC3E}">
        <p14:creationId xmlns:p14="http://schemas.microsoft.com/office/powerpoint/2010/main" val="297129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568952" cy="4680520"/>
          </a:xfrm>
        </p:spPr>
        <p:txBody>
          <a:bodyPr>
            <a:normAutofit/>
          </a:bodyPr>
          <a:lstStyle/>
          <a:p>
            <a:pPr>
              <a:buClrTx/>
              <a:buSzPct val="75000"/>
              <a:buFont typeface="Wingdings" pitchFamily="2" charset="2"/>
              <a:buChar char="Ø"/>
            </a:pPr>
            <a:r>
              <a:rPr lang="en-GB" dirty="0" smtClean="0"/>
              <a:t>As with self-regulation, attempts to maintain a well-regulated state through mutual regulation vary along the dimensions noted previously: social acceptability, conventionality and effectiveness. </a:t>
            </a:r>
          </a:p>
          <a:p>
            <a:pPr>
              <a:buClrTx/>
              <a:buSzPct val="75000"/>
              <a:buFont typeface="Wingdings" pitchFamily="2" charset="2"/>
              <a:buChar char="Ø"/>
            </a:pPr>
            <a:r>
              <a:rPr lang="en-GB" dirty="0" smtClean="0"/>
              <a:t>Examples of less conventional or socially acceptable strategies may include persistent questioning about upcoming events, seeking out particular kinds of sensory input from others through climbing on or “crashing” into others, or verbal or nonverbal expression of refusal or protest in response to demands that may be perceived as threatening and anxiety-provoking.</a:t>
            </a:r>
            <a:endParaRPr lang="en-GB" dirty="0"/>
          </a:p>
        </p:txBody>
      </p:sp>
      <p:sp>
        <p:nvSpPr>
          <p:cNvPr id="3" name="Title 2"/>
          <p:cNvSpPr>
            <a:spLocks noGrp="1"/>
          </p:cNvSpPr>
          <p:nvPr>
            <p:ph type="title"/>
          </p:nvPr>
        </p:nvSpPr>
        <p:spPr>
          <a:xfrm>
            <a:off x="251520" y="188640"/>
            <a:ext cx="8229600" cy="792088"/>
          </a:xfrm>
        </p:spPr>
        <p:txBody>
          <a:bodyPr/>
          <a:lstStyle/>
          <a:p>
            <a:r>
              <a:rPr lang="en-GB" dirty="0" smtClean="0">
                <a:solidFill>
                  <a:schemeClr val="tx1"/>
                </a:solidFill>
                <a:effectLst/>
              </a:rPr>
              <a:t>Also consider mutual-regulation…(2)</a:t>
            </a:r>
            <a:endParaRPr lang="en-GB" dirty="0">
              <a:solidFill>
                <a:schemeClr val="tx1"/>
              </a:solidFill>
              <a:effectLst/>
            </a:endParaRPr>
          </a:p>
        </p:txBody>
      </p:sp>
    </p:spTree>
    <p:extLst>
      <p:ext uri="{BB962C8B-B14F-4D97-AF65-F5344CB8AC3E}">
        <p14:creationId xmlns:p14="http://schemas.microsoft.com/office/powerpoint/2010/main" val="4054641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764704"/>
            <a:ext cx="8496944" cy="4525963"/>
          </a:xfrm>
        </p:spPr>
        <p:txBody>
          <a:bodyPr/>
          <a:lstStyle/>
          <a:p>
            <a:pPr marL="109728" indent="0">
              <a:buNone/>
            </a:pPr>
            <a:endParaRPr lang="en-GB" dirty="0" smtClean="0"/>
          </a:p>
          <a:p>
            <a:pPr marL="109728" indent="0">
              <a:buNone/>
            </a:pPr>
            <a:endParaRPr lang="en-GB" dirty="0"/>
          </a:p>
          <a:p>
            <a:pPr marL="0" indent="0" algn="ctr">
              <a:buSzTx/>
              <a:buNone/>
              <a:defRPr sz="3300">
                <a:uFill>
                  <a:solidFill>
                    <a:schemeClr val="accent4"/>
                  </a:solidFill>
                </a:uFill>
              </a:defRPr>
            </a:pPr>
            <a:r>
              <a:rPr lang="en-GB" sz="3500" dirty="0"/>
              <a:t>"When a person is drowning that is not the best </a:t>
            </a:r>
            <a:r>
              <a:rPr lang="en-GB" sz="3500" dirty="0" smtClean="0"/>
              <a:t>time to </a:t>
            </a:r>
            <a:r>
              <a:rPr lang="en-GB" sz="3500" dirty="0"/>
              <a:t>teach them how to swim. "</a:t>
            </a:r>
          </a:p>
          <a:p>
            <a:pPr marL="0" indent="0" algn="ctr">
              <a:buSzTx/>
              <a:buNone/>
              <a:defRPr sz="3300">
                <a:uFill>
                  <a:solidFill>
                    <a:schemeClr val="accent4"/>
                  </a:solidFill>
                </a:uFill>
              </a:defRPr>
            </a:pPr>
            <a:r>
              <a:rPr lang="en-GB" sz="3500" dirty="0"/>
              <a:t>(David </a:t>
            </a:r>
            <a:r>
              <a:rPr lang="en-GB" sz="3500" dirty="0" err="1"/>
              <a:t>Pitonyak</a:t>
            </a:r>
            <a:r>
              <a:rPr lang="en-GB" sz="3500" dirty="0"/>
              <a:t>)</a:t>
            </a:r>
          </a:p>
          <a:p>
            <a:pPr marL="109728" indent="0">
              <a:buNone/>
            </a:pPr>
            <a:endParaRPr lang="en-GB" dirty="0"/>
          </a:p>
        </p:txBody>
      </p:sp>
    </p:spTree>
    <p:extLst>
      <p:ext uri="{BB962C8B-B14F-4D97-AF65-F5344CB8AC3E}">
        <p14:creationId xmlns:p14="http://schemas.microsoft.com/office/powerpoint/2010/main" val="3725666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smtClean="0">
                <a:latin typeface="Arial"/>
                <a:ea typeface="ＭＳ Ｐゴシック" pitchFamily="-65" charset="-128"/>
                <a:cs typeface="Arial"/>
              </a:rPr>
              <a:t>Morewood, Humphrey and</a:t>
            </a:r>
          </a:p>
          <a:p>
            <a:pPr>
              <a:buNone/>
              <a:defRPr/>
            </a:pPr>
            <a:r>
              <a:rPr lang="en-US" sz="2000" dirty="0" smtClean="0">
                <a:latin typeface="Arial"/>
                <a:ea typeface="ＭＳ Ｐゴシック" pitchFamily="-65" charset="-128"/>
                <a:cs typeface="Arial"/>
              </a:rPr>
              <a:t>Symes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smtClean="0">
                <a:latin typeface="Arial"/>
                <a:ea typeface="ＭＳ Ｐゴシック" pitchFamily="-65" charset="-128"/>
                <a:cs typeface="Arial"/>
              </a:rPr>
              <a:t>Morewood, Humphrey and</a:t>
            </a:r>
          </a:p>
          <a:p>
            <a:pPr>
              <a:buNone/>
              <a:defRPr/>
            </a:pPr>
            <a:r>
              <a:rPr lang="en-US" sz="2000" dirty="0" smtClean="0">
                <a:latin typeface="Arial"/>
                <a:ea typeface="ＭＳ Ｐゴシック" pitchFamily="-65" charset="-128"/>
                <a:cs typeface="Arial"/>
              </a:rPr>
              <a:t>Symes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smtClean="0">
                <a:latin typeface="Arial"/>
                <a:ea typeface="ＭＳ Ｐゴシック" pitchFamily="-65" charset="-128"/>
                <a:cs typeface="Arial"/>
              </a:rPr>
              <a:t>Morewood, Humphrey and</a:t>
            </a:r>
          </a:p>
          <a:p>
            <a:pPr>
              <a:buNone/>
              <a:defRPr/>
            </a:pPr>
            <a:r>
              <a:rPr lang="en-US" sz="2000" dirty="0" smtClean="0">
                <a:latin typeface="Arial"/>
                <a:ea typeface="ＭＳ Ｐゴシック" pitchFamily="-65" charset="-128"/>
                <a:cs typeface="Arial"/>
              </a:rPr>
              <a:t>Symes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smtClean="0">
                <a:latin typeface="Arial"/>
                <a:ea typeface="ＭＳ Ｐゴシック" pitchFamily="-65" charset="-128"/>
                <a:cs typeface="Arial"/>
              </a:rPr>
              <a:t>Morewood, Humphrey and</a:t>
            </a:r>
          </a:p>
          <a:p>
            <a:pPr>
              <a:buNone/>
              <a:defRPr/>
            </a:pPr>
            <a:r>
              <a:rPr lang="en-US" sz="2000" dirty="0" smtClean="0">
                <a:latin typeface="Arial"/>
                <a:ea typeface="ＭＳ Ｐゴシック" pitchFamily="-65" charset="-128"/>
                <a:cs typeface="Arial"/>
              </a:rPr>
              <a:t>Symes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smtClean="0">
                <a:latin typeface="Arial"/>
                <a:ea typeface="ＭＳ Ｐゴシック" pitchFamily="-65" charset="-128"/>
                <a:cs typeface="Arial"/>
              </a:rPr>
              <a:t>Morewood, Humphrey and</a:t>
            </a:r>
          </a:p>
          <a:p>
            <a:pPr>
              <a:buNone/>
              <a:defRPr/>
            </a:pPr>
            <a:r>
              <a:rPr lang="en-US" sz="2000" dirty="0" smtClean="0">
                <a:latin typeface="Arial"/>
                <a:ea typeface="ＭＳ Ｐゴシック" pitchFamily="-65" charset="-128"/>
                <a:cs typeface="Arial"/>
              </a:rPr>
              <a:t>Symes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smtClean="0">
                <a:latin typeface="Arial"/>
                <a:ea typeface="ＭＳ Ｐゴシック" pitchFamily="-65" charset="-128"/>
                <a:cs typeface="Arial"/>
              </a:rPr>
              <a:t>Morewood, Humphrey and</a:t>
            </a:r>
          </a:p>
          <a:p>
            <a:pPr>
              <a:buNone/>
              <a:defRPr/>
            </a:pPr>
            <a:r>
              <a:rPr lang="en-US" sz="2000" dirty="0" smtClean="0">
                <a:latin typeface="Arial"/>
                <a:ea typeface="ＭＳ Ｐゴシック" pitchFamily="-65" charset="-128"/>
                <a:cs typeface="Arial"/>
              </a:rPr>
              <a:t>Symes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smtClean="0">
                <a:latin typeface="Arial"/>
                <a:ea typeface="ＭＳ Ｐゴシック" pitchFamily="-65" charset="-128"/>
                <a:cs typeface="Arial"/>
              </a:rPr>
              <a:t>Morewood, Humphrey and</a:t>
            </a:r>
          </a:p>
          <a:p>
            <a:pPr>
              <a:buNone/>
              <a:defRPr/>
            </a:pPr>
            <a:r>
              <a:rPr lang="en-US" sz="2000" dirty="0" smtClean="0">
                <a:latin typeface="Arial"/>
                <a:ea typeface="ＭＳ Ｐゴシック" pitchFamily="-65" charset="-128"/>
                <a:cs typeface="Arial"/>
              </a:rPr>
              <a:t>Symes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smtClean="0">
                <a:latin typeface="Arial"/>
                <a:ea typeface="ＭＳ Ｐゴシック" pitchFamily="-65" charset="-128"/>
                <a:cs typeface="Arial"/>
              </a:rPr>
              <a:t>Morewood, Humphrey and</a:t>
            </a:r>
          </a:p>
          <a:p>
            <a:pPr>
              <a:buNone/>
              <a:defRPr/>
            </a:pPr>
            <a:r>
              <a:rPr lang="en-US" sz="2000" dirty="0" smtClean="0">
                <a:latin typeface="Arial"/>
                <a:ea typeface="ＭＳ Ｐゴシック" pitchFamily="-65" charset="-128"/>
                <a:cs typeface="Arial"/>
              </a:rPr>
              <a:t>Symes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1026368"/>
          </a:xfrm>
        </p:spPr>
        <p:txBody>
          <a:bodyPr>
            <a:normAutofit fontScale="90000"/>
          </a:bodyPr>
          <a:lstStyle/>
          <a:p>
            <a:r>
              <a:rPr lang="en-US" sz="3600" b="0" dirty="0" smtClean="0">
                <a:solidFill>
                  <a:schemeClr val="tx1"/>
                </a:solidFill>
                <a:effectLst/>
                <a:latin typeface="Arial"/>
                <a:cs typeface="Arial"/>
              </a:rPr>
              <a:t>Why can school be such a challenging place for many young people with autism?</a:t>
            </a:r>
            <a:endParaRPr lang="en-US" sz="3600" b="0" dirty="0">
              <a:solidFill>
                <a:schemeClr val="tx1"/>
              </a:solidFill>
              <a:effectLst/>
              <a:latin typeface="Arial"/>
              <a:cs typeface="Arial"/>
            </a:endParaRPr>
          </a:p>
        </p:txBody>
      </p:sp>
      <p:pic>
        <p:nvPicPr>
          <p:cNvPr id="5"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6000"/>
                    </a14:imgEffect>
                    <a14:imgEffect>
                      <a14:brightnessContrast bright="2000" contrast="-44000"/>
                    </a14:imgEffect>
                  </a14:imgLayer>
                </a14:imgProps>
              </a:ext>
              <a:ext uri="{28A0092B-C50C-407E-A947-70E740481C1C}">
                <a14:useLocalDpi xmlns:a14="http://schemas.microsoft.com/office/drawing/2010/main" val="0"/>
              </a:ext>
            </a:extLst>
          </a:blip>
          <a:srcRect/>
          <a:stretch>
            <a:fillRect/>
          </a:stretch>
        </p:blipFill>
        <p:spPr>
          <a:xfrm>
            <a:off x="1403648" y="1196752"/>
            <a:ext cx="6336704" cy="4680371"/>
          </a:xfrm>
          <a:prstGeom prst="rect">
            <a:avLst/>
          </a:prstGeom>
          <a:noFill/>
          <a:ln>
            <a:noFill/>
          </a:ln>
        </p:spPr>
      </p:pic>
      <p:sp>
        <p:nvSpPr>
          <p:cNvPr id="7" name="TextBox 6"/>
          <p:cNvSpPr txBox="1"/>
          <p:nvPr/>
        </p:nvSpPr>
        <p:spPr>
          <a:xfrm>
            <a:off x="2627784" y="5517232"/>
            <a:ext cx="4100046" cy="369332"/>
          </a:xfrm>
          <a:prstGeom prst="rect">
            <a:avLst/>
          </a:prstGeom>
          <a:noFill/>
        </p:spPr>
        <p:txBody>
          <a:bodyPr wrap="square" rtlCol="0">
            <a:spAutoFit/>
          </a:bodyPr>
          <a:lstStyle/>
          <a:p>
            <a:pPr algn="ctr"/>
            <a:r>
              <a:rPr lang="en-US" dirty="0" smtClean="0">
                <a:latin typeface="Arial"/>
                <a:cs typeface="Arial"/>
              </a:rPr>
              <a:t>Taken from Humphrey &amp; Lewis (2008)</a:t>
            </a:r>
            <a:endParaRPr lang="en-US" dirty="0">
              <a:latin typeface="Arial"/>
              <a:cs typeface="Arial"/>
            </a:endParaRPr>
          </a:p>
        </p:txBody>
      </p:sp>
    </p:spTree>
    <p:extLst>
      <p:ext uri="{BB962C8B-B14F-4D97-AF65-F5344CB8AC3E}">
        <p14:creationId xmlns:p14="http://schemas.microsoft.com/office/powerpoint/2010/main" val="287308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smtClean="0">
                <a:latin typeface="Arial"/>
                <a:ea typeface="ＭＳ Ｐゴシック" pitchFamily="-65" charset="-128"/>
                <a:cs typeface="Arial"/>
              </a:rPr>
              <a:t>Morewood, Humphrey and</a:t>
            </a:r>
          </a:p>
          <a:p>
            <a:pPr>
              <a:buNone/>
              <a:defRPr/>
            </a:pPr>
            <a:r>
              <a:rPr lang="en-US" sz="2000" dirty="0" smtClean="0">
                <a:latin typeface="Arial"/>
                <a:ea typeface="ＭＳ Ｐゴシック" pitchFamily="-65" charset="-128"/>
                <a:cs typeface="Arial"/>
              </a:rPr>
              <a:t>Symes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92088"/>
          </a:xfrm>
        </p:spPr>
        <p:txBody>
          <a:bodyPr>
            <a:noAutofit/>
          </a:bodyPr>
          <a:lstStyle/>
          <a:p>
            <a:r>
              <a:rPr lang="en-US" sz="2400" b="0" dirty="0" smtClean="0">
                <a:solidFill>
                  <a:schemeClr val="tx1"/>
                </a:solidFill>
                <a:effectLst/>
                <a:latin typeface="Arial"/>
                <a:cs typeface="Arial"/>
              </a:rPr>
              <a:t>What can we do to improve the educational experiences and outcomes of young people with autism?</a:t>
            </a:r>
          </a:p>
        </p:txBody>
      </p:sp>
      <p:sp>
        <p:nvSpPr>
          <p:cNvPr id="3" name="Content Placeholder 2"/>
          <p:cNvSpPr>
            <a:spLocks noGrp="1"/>
          </p:cNvSpPr>
          <p:nvPr>
            <p:ph idx="1"/>
          </p:nvPr>
        </p:nvSpPr>
        <p:spPr>
          <a:xfrm>
            <a:off x="251520" y="1628800"/>
            <a:ext cx="3744416" cy="4525963"/>
          </a:xfrm>
        </p:spPr>
        <p:txBody>
          <a:bodyPr>
            <a:normAutofit/>
          </a:bodyPr>
          <a:lstStyle/>
          <a:p>
            <a:pPr>
              <a:buNone/>
              <a:defRPr/>
            </a:pPr>
            <a:r>
              <a:rPr lang="en-US" sz="2000" dirty="0" smtClean="0">
                <a:latin typeface="Arial"/>
                <a:ea typeface="ＭＳ Ｐゴシック" pitchFamily="-65" charset="-128"/>
                <a:cs typeface="Arial"/>
              </a:rPr>
              <a:t>Morewood, Humphrey and</a:t>
            </a:r>
          </a:p>
          <a:p>
            <a:pPr>
              <a:buNone/>
              <a:defRPr/>
            </a:pPr>
            <a:r>
              <a:rPr lang="en-US" sz="2000" dirty="0" smtClean="0">
                <a:latin typeface="Arial"/>
                <a:ea typeface="ＭＳ Ｐゴシック" pitchFamily="-65" charset="-128"/>
                <a:cs typeface="Arial"/>
              </a:rPr>
              <a:t>Symes (2011)</a:t>
            </a:r>
            <a:endParaRPr lang="en-US" sz="1800" dirty="0">
              <a:latin typeface="Arial"/>
              <a:ea typeface="ＭＳ Ｐゴシック" pitchFamily="-65" charset="-128"/>
              <a:cs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954425138"/>
              </p:ext>
            </p:extLst>
          </p:nvPr>
        </p:nvGraphicFramePr>
        <p:xfrm>
          <a:off x="2555776" y="836712"/>
          <a:ext cx="809478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640960" cy="5616624"/>
          </a:xfrm>
        </p:spPr>
        <p:txBody>
          <a:bodyPr>
            <a:noAutofit/>
          </a:bodyPr>
          <a:lstStyle/>
          <a:p>
            <a:pPr>
              <a:buClrTx/>
              <a:buSzPct val="75000"/>
              <a:buNone/>
              <a:defRPr/>
            </a:pPr>
            <a:r>
              <a:rPr lang="en-US" sz="2400" dirty="0" smtClean="0">
                <a:latin typeface="Arial"/>
                <a:ea typeface="ＭＳ Ｐゴシック" pitchFamily="-65" charset="-128"/>
                <a:cs typeface="Arial"/>
              </a:rPr>
              <a:t>	</a:t>
            </a:r>
          </a:p>
          <a:p>
            <a:pPr>
              <a:buClrTx/>
              <a:buSzPct val="75000"/>
              <a:buNone/>
              <a:defRPr/>
            </a:pPr>
            <a:r>
              <a:rPr lang="en-US" sz="2400" dirty="0" smtClean="0">
                <a:latin typeface="Arial"/>
                <a:ea typeface="ＭＳ Ｐゴシック" pitchFamily="-65" charset="-128"/>
                <a:cs typeface="Arial"/>
              </a:rPr>
              <a:t>Applying aspects of the ‘triad of impairments’ to the education </a:t>
            </a:r>
          </a:p>
          <a:p>
            <a:pPr>
              <a:buClrTx/>
              <a:buSzPct val="75000"/>
              <a:buNone/>
              <a:defRPr/>
            </a:pPr>
            <a:r>
              <a:rPr lang="en-US" sz="2400" dirty="0" smtClean="0">
                <a:latin typeface="Arial"/>
                <a:ea typeface="ＭＳ Ｐゴシック" pitchFamily="-65" charset="-128"/>
                <a:cs typeface="Arial"/>
              </a:rPr>
              <a:t>system (Humphrey et al, 2015)</a:t>
            </a:r>
          </a:p>
          <a:p>
            <a:pPr>
              <a:buClrTx/>
              <a:buSzPct val="75000"/>
              <a:buNone/>
              <a:defRPr/>
            </a:pPr>
            <a:endParaRPr lang="en-US" sz="2400" dirty="0">
              <a:latin typeface="Arial"/>
              <a:ea typeface="ＭＳ Ｐゴシック" pitchFamily="-65" charset="-128"/>
              <a:cs typeface="Arial"/>
            </a:endParaRPr>
          </a:p>
          <a:p>
            <a:pPr lvl="1">
              <a:buClrTx/>
              <a:buSzPct val="90000"/>
              <a:buFont typeface="Arial" pitchFamily="34" charset="0"/>
              <a:buChar char="•"/>
              <a:defRPr/>
            </a:pPr>
            <a:r>
              <a:rPr lang="en-US" sz="2400" dirty="0" smtClean="0">
                <a:latin typeface="Arial"/>
                <a:ea typeface="ＭＳ Ｐゴシック" pitchFamily="-65" charset="-128"/>
                <a:cs typeface="Arial"/>
              </a:rPr>
              <a:t>Inflexibility – how can we be more flexible in the way in which we organise our educational provision?</a:t>
            </a:r>
          </a:p>
          <a:p>
            <a:pPr lvl="1">
              <a:buClrTx/>
              <a:buSzPct val="90000"/>
              <a:buFont typeface="Arial" pitchFamily="34" charset="0"/>
              <a:buChar char="•"/>
              <a:defRPr/>
            </a:pPr>
            <a:r>
              <a:rPr lang="en-US" sz="2400" dirty="0" smtClean="0">
                <a:latin typeface="Arial"/>
                <a:ea typeface="ＭＳ Ｐゴシック" pitchFamily="-65" charset="-128"/>
                <a:cs typeface="Arial"/>
              </a:rPr>
              <a:t>Social communication – how can we improve communication between the range of stakeholders in autism education in order to improve the educational experiences and outcomes of students?</a:t>
            </a:r>
          </a:p>
          <a:p>
            <a:pPr lvl="1">
              <a:buClrTx/>
              <a:buSzPct val="90000"/>
              <a:buFont typeface="Arial" pitchFamily="34" charset="0"/>
              <a:buChar char="•"/>
              <a:defRPr/>
            </a:pPr>
            <a:r>
              <a:rPr lang="en-US" sz="2400" dirty="0" smtClean="0">
                <a:latin typeface="Arial"/>
                <a:ea typeface="ＭＳ Ｐゴシック" pitchFamily="-65" charset="-128"/>
                <a:cs typeface="Arial"/>
              </a:rPr>
              <a:t>Imagination – should we not be more imaginative ourselves in thinking about approaches to teaching and learning?</a:t>
            </a:r>
          </a:p>
        </p:txBody>
      </p:sp>
    </p:spTree>
    <p:extLst>
      <p:ext uri="{BB962C8B-B14F-4D97-AF65-F5344CB8AC3E}">
        <p14:creationId xmlns:p14="http://schemas.microsoft.com/office/powerpoint/2010/main" val="11550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Gareth\Desktop\PHOTOS 11\11 81 Final\IMG_1776.jpg"/>
          <p:cNvPicPr>
            <a:picLocks noChangeAspect="1" noChangeArrowheads="1"/>
          </p:cNvPicPr>
          <p:nvPr/>
        </p:nvPicPr>
        <p:blipFill>
          <a:blip r:embed="rId2" cstate="print"/>
          <a:srcRect/>
          <a:stretch>
            <a:fillRect/>
          </a:stretch>
        </p:blipFill>
        <p:spPr bwMode="auto">
          <a:xfrm>
            <a:off x="4860032" y="188640"/>
            <a:ext cx="3859287" cy="5409936"/>
          </a:xfrm>
          <a:prstGeom prst="rect">
            <a:avLst/>
          </a:prstGeom>
          <a:noFill/>
          <a:ln w="9525">
            <a:noFill/>
            <a:miter lim="800000"/>
            <a:headEnd/>
            <a:tailEnd/>
          </a:ln>
        </p:spPr>
      </p:pic>
      <p:sp>
        <p:nvSpPr>
          <p:cNvPr id="5" name="Title 1"/>
          <p:cNvSpPr txBox="1">
            <a:spLocks/>
          </p:cNvSpPr>
          <p:nvPr/>
        </p:nvSpPr>
        <p:spPr bwMode="auto">
          <a:xfrm>
            <a:off x="539552" y="836712"/>
            <a:ext cx="3803650" cy="4221162"/>
          </a:xfrm>
          <a:prstGeom prst="rect">
            <a:avLst/>
          </a:prstGeom>
          <a:noFill/>
          <a:ln w="9525">
            <a:noFill/>
            <a:miter lim="800000"/>
            <a:headEnd/>
            <a:tailEnd/>
          </a:ln>
          <a:effectLst/>
        </p:spPr>
        <p:txBody>
          <a:bodyPr anchor="ctr"/>
          <a:lstStyle/>
          <a:p>
            <a:pPr algn="ctr" eaLnBrk="0" fontAlgn="auto" hangingPunct="0">
              <a:spcBef>
                <a:spcPts val="0"/>
              </a:spcBef>
              <a:spcAft>
                <a:spcPts val="0"/>
              </a:spcAft>
              <a:defRPr/>
            </a:pPr>
            <a:r>
              <a:rPr lang="en-GB" sz="3200" b="1" i="1" kern="0" dirty="0">
                <a:latin typeface="+mn-lt"/>
                <a:ea typeface="+mj-ea"/>
                <a:cs typeface="+mj-cs"/>
              </a:rPr>
              <a:t>‘The education of the peer group is an essential part of moving towards a truly inclusive community’</a:t>
            </a:r>
            <a:r>
              <a:rPr lang="en-GB" sz="2400" b="1" kern="0" dirty="0">
                <a:latin typeface="+mn-lt"/>
                <a:ea typeface="+mj-ea"/>
                <a:cs typeface="+mj-cs"/>
              </a:rPr>
              <a:t/>
            </a:r>
            <a:br>
              <a:rPr lang="en-GB" sz="2400" b="1" kern="0" dirty="0">
                <a:latin typeface="+mn-lt"/>
                <a:ea typeface="+mj-ea"/>
                <a:cs typeface="+mj-cs"/>
              </a:rPr>
            </a:br>
            <a:r>
              <a:rPr lang="en-GB" sz="2400" b="1" kern="0" dirty="0">
                <a:latin typeface="+mn-lt"/>
                <a:ea typeface="+mj-ea"/>
                <a:cs typeface="+mj-cs"/>
              </a:rPr>
              <a:t/>
            </a:r>
            <a:br>
              <a:rPr lang="en-GB" sz="2400" b="1" kern="0" dirty="0">
                <a:latin typeface="+mn-lt"/>
                <a:ea typeface="+mj-ea"/>
                <a:cs typeface="+mj-cs"/>
              </a:rPr>
            </a:br>
            <a:r>
              <a:rPr lang="en-GB" sz="2000" b="1" kern="0" dirty="0">
                <a:latin typeface="+mn-lt"/>
                <a:ea typeface="+mj-ea"/>
                <a:cs typeface="+mj-cs"/>
              </a:rPr>
              <a:t/>
            </a:r>
            <a:br>
              <a:rPr lang="en-GB" sz="2000" b="1" kern="0" dirty="0">
                <a:latin typeface="+mn-lt"/>
                <a:ea typeface="+mj-ea"/>
                <a:cs typeface="+mj-cs"/>
              </a:rPr>
            </a:br>
            <a:r>
              <a:rPr lang="en-GB" sz="2000" b="1" kern="0" dirty="0">
                <a:latin typeface="+mn-lt"/>
                <a:ea typeface="+mj-ea"/>
                <a:cs typeface="+mj-cs"/>
              </a:rPr>
              <a:t/>
            </a:r>
            <a:br>
              <a:rPr lang="en-GB" sz="2000" b="1" kern="0" dirty="0">
                <a:latin typeface="+mn-lt"/>
                <a:ea typeface="+mj-ea"/>
                <a:cs typeface="+mj-cs"/>
              </a:rPr>
            </a:br>
            <a:r>
              <a:rPr lang="en-GB" sz="2000" b="1" kern="0" dirty="0">
                <a:latin typeface="+mn-lt"/>
                <a:ea typeface="+mj-ea"/>
                <a:cs typeface="+mj-cs"/>
              </a:rPr>
              <a:t>Gareth D </a:t>
            </a:r>
            <a:r>
              <a:rPr lang="en-GB" sz="2000" b="1" kern="0" dirty="0" smtClean="0">
                <a:latin typeface="+mn-lt"/>
                <a:ea typeface="+mj-ea"/>
                <a:cs typeface="+mj-cs"/>
              </a:rPr>
              <a:t>Morewood (2011)</a:t>
            </a:r>
            <a:endParaRPr lang="en-GB" sz="2000" b="1" kern="0" dirty="0">
              <a:latin typeface="+mn-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4784"/>
            <a:ext cx="8424862" cy="3240360"/>
          </a:xfrm>
        </p:spPr>
        <p:txBody>
          <a:bodyPr>
            <a:normAutofit/>
          </a:bodyPr>
          <a:lstStyle/>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Keep parents/carers informed</a:t>
            </a:r>
          </a:p>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Make sure they know who to contact and how</a:t>
            </a:r>
          </a:p>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Provide honest communication – no long-term benefit in providing anything but the truth</a:t>
            </a:r>
          </a:p>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Listen to parents/carers – give them time</a:t>
            </a:r>
          </a:p>
          <a:p>
            <a:pPr marL="365760" indent="-256032" eaLnBrk="1" fontAlgn="auto" hangingPunct="1">
              <a:spcAft>
                <a:spcPts val="0"/>
              </a:spcAft>
              <a:buClrTx/>
              <a:buSzPct val="75000"/>
              <a:buFont typeface="Wingdings" pitchFamily="2" charset="2"/>
              <a:buChar char="Ø"/>
              <a:defRPr/>
            </a:pPr>
            <a:r>
              <a:rPr lang="en-GB" sz="3000" dirty="0">
                <a:ea typeface="ＭＳ Ｐゴシック" charset="-128"/>
              </a:rPr>
              <a:t>Try to avoid </a:t>
            </a:r>
            <a:r>
              <a:rPr lang="en-GB" sz="3000" dirty="0" smtClean="0">
                <a:ea typeface="ＭＳ Ｐゴシック" charset="-128"/>
              </a:rPr>
              <a:t>uncertainty/misinterpretation</a:t>
            </a:r>
            <a:endParaRPr lang="en-GB" dirty="0" smtClean="0"/>
          </a:p>
          <a:p>
            <a:pPr marL="365760" indent="-256032" eaLnBrk="1" fontAlgn="auto" hangingPunct="1">
              <a:spcAft>
                <a:spcPts val="0"/>
              </a:spcAft>
              <a:buClrTx/>
              <a:buSzPct val="75000"/>
              <a:buFont typeface="Wingdings" pitchFamily="2" charset="2"/>
              <a:buChar char="Ø"/>
              <a:defRPr/>
            </a:pPr>
            <a:endParaRPr lang="en-GB" dirty="0"/>
          </a:p>
        </p:txBody>
      </p:sp>
      <p:sp>
        <p:nvSpPr>
          <p:cNvPr id="3" name="Title 2"/>
          <p:cNvSpPr>
            <a:spLocks noGrp="1"/>
          </p:cNvSpPr>
          <p:nvPr>
            <p:ph type="title"/>
          </p:nvPr>
        </p:nvSpPr>
        <p:spPr>
          <a:xfrm>
            <a:off x="251520" y="188640"/>
            <a:ext cx="8229600" cy="1143000"/>
          </a:xfrm>
        </p:spPr>
        <p:txBody>
          <a:bodyPr>
            <a:noAutofit/>
          </a:bodyPr>
          <a:lstStyle/>
          <a:p>
            <a:pPr algn="l" eaLnBrk="1" fontAlgn="auto" hangingPunct="1">
              <a:spcAft>
                <a:spcPts val="0"/>
              </a:spcAft>
              <a:defRPr/>
            </a:pPr>
            <a:r>
              <a:rPr lang="en-GB" sz="4200" b="1" dirty="0" smtClean="0">
                <a:solidFill>
                  <a:schemeClr val="tx1"/>
                </a:solidFill>
                <a:effectLst/>
              </a:rPr>
              <a:t>Ensure clear communication with parents/carers </a:t>
            </a:r>
            <a:endParaRPr lang="en-GB" sz="4200" b="1" dirty="0">
              <a:solidFill>
                <a:schemeClr val="tx1"/>
              </a:solidFill>
              <a:effectLst/>
            </a:endParaRPr>
          </a:p>
        </p:txBody>
      </p:sp>
      <p:sp>
        <p:nvSpPr>
          <p:cNvPr id="4" name="TextBox 3"/>
          <p:cNvSpPr txBox="1"/>
          <p:nvPr/>
        </p:nvSpPr>
        <p:spPr>
          <a:xfrm>
            <a:off x="267794" y="4869160"/>
            <a:ext cx="8496944" cy="923330"/>
          </a:xfrm>
          <a:prstGeom prst="rect">
            <a:avLst/>
          </a:prstGeom>
          <a:noFill/>
          <a:ln>
            <a:solidFill>
              <a:schemeClr val="tx1"/>
            </a:solidFill>
          </a:ln>
        </p:spPr>
        <p:txBody>
          <a:bodyPr wrap="square" rtlCol="0">
            <a:spAutoFit/>
          </a:bodyPr>
          <a:lstStyle/>
          <a:p>
            <a:r>
              <a:rPr lang="en-GB" dirty="0"/>
              <a:t>MOREWOOD, G. D., &amp; BOND, C. (2012)</a:t>
            </a:r>
            <a:r>
              <a:rPr lang="en-GB" i="1" dirty="0"/>
              <a:t> </a:t>
            </a:r>
            <a:r>
              <a:rPr lang="en-GB" b="1" i="1" dirty="0"/>
              <a:t>Understanding Parental confidence in an inclusive high school: a pilot survey</a:t>
            </a:r>
            <a:r>
              <a:rPr lang="en-GB" b="1" dirty="0"/>
              <a:t>. </a:t>
            </a:r>
            <a:r>
              <a:rPr lang="en-GB" dirty="0"/>
              <a:t> </a:t>
            </a:r>
            <a:r>
              <a:rPr lang="en-GB" i="1" dirty="0"/>
              <a:t>Support for Learning, </a:t>
            </a:r>
            <a:r>
              <a:rPr lang="en-GB" dirty="0"/>
              <a:t>Vol. 27 No.2, p53-58 Wiley Blackwell Publishing</a:t>
            </a:r>
            <a:r>
              <a:rPr lang="en-GB" dirty="0" smtClean="0"/>
              <a:t>.</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24744"/>
            <a:ext cx="8424936" cy="4525963"/>
          </a:xfrm>
        </p:spPr>
        <p:txBody>
          <a:bodyPr>
            <a:normAutofit lnSpcReduction="10000"/>
          </a:bodyPr>
          <a:lstStyle/>
          <a:p>
            <a:pPr>
              <a:buClrTx/>
              <a:buSzPct val="75000"/>
              <a:buFont typeface="Wingdings" pitchFamily="2" charset="2"/>
              <a:buChar char="Ø"/>
            </a:pPr>
            <a:r>
              <a:rPr lang="en-GB" dirty="0" smtClean="0"/>
              <a:t>Environment is very important</a:t>
            </a:r>
          </a:p>
          <a:p>
            <a:pPr>
              <a:buClrTx/>
              <a:buSzPct val="75000"/>
              <a:buFont typeface="Wingdings" pitchFamily="2" charset="2"/>
              <a:buChar char="Ø"/>
            </a:pPr>
            <a:r>
              <a:rPr lang="en-GB" dirty="0" smtClean="0"/>
              <a:t>Mirroring and supporting self-regulation is vital</a:t>
            </a:r>
          </a:p>
          <a:p>
            <a:pPr>
              <a:buClrTx/>
              <a:buSzPct val="75000"/>
              <a:buFont typeface="Wingdings" pitchFamily="2" charset="2"/>
              <a:buChar char="Ø"/>
            </a:pPr>
            <a:r>
              <a:rPr lang="en-GB" dirty="0" smtClean="0"/>
              <a:t>Establishing and maintaining calm emotionally regulated places and structures in school and at home are key elements</a:t>
            </a:r>
          </a:p>
          <a:p>
            <a:pPr>
              <a:buClrTx/>
              <a:buSzPct val="75000"/>
              <a:buFont typeface="Wingdings" pitchFamily="2" charset="2"/>
              <a:buChar char="Ø"/>
            </a:pPr>
            <a:r>
              <a:rPr lang="en-GB" dirty="0" smtClean="0"/>
              <a:t>Explicitly understanding and teaching strategies support self-regulation is important – how can you discuss/establish collaborative approaches?</a:t>
            </a:r>
          </a:p>
          <a:p>
            <a:pPr>
              <a:buClrTx/>
              <a:buSzPct val="75000"/>
              <a:buFont typeface="Wingdings" pitchFamily="2" charset="2"/>
              <a:buChar char="Ø"/>
            </a:pPr>
            <a:r>
              <a:rPr lang="en-GB" dirty="0" smtClean="0"/>
              <a:t>Pre-learning and scheduling in advance help reduce risks and support the individual’s ability to use strategies within context</a:t>
            </a:r>
          </a:p>
          <a:p>
            <a:pPr>
              <a:buClrTx/>
              <a:buSzPct val="75000"/>
              <a:buFont typeface="Wingdings" pitchFamily="2" charset="2"/>
              <a:buChar char="Ø"/>
            </a:pPr>
            <a:endParaRPr lang="en-GB" dirty="0" smtClean="0"/>
          </a:p>
          <a:p>
            <a:endParaRPr lang="en-GB" dirty="0"/>
          </a:p>
        </p:txBody>
      </p:sp>
      <p:sp>
        <p:nvSpPr>
          <p:cNvPr id="3" name="Title 2"/>
          <p:cNvSpPr>
            <a:spLocks noGrp="1"/>
          </p:cNvSpPr>
          <p:nvPr>
            <p:ph type="title"/>
          </p:nvPr>
        </p:nvSpPr>
        <p:spPr>
          <a:xfrm>
            <a:off x="323528" y="188640"/>
            <a:ext cx="8229600" cy="850106"/>
          </a:xfrm>
        </p:spPr>
        <p:txBody>
          <a:bodyPr/>
          <a:lstStyle/>
          <a:p>
            <a:r>
              <a:rPr lang="en-GB" dirty="0" smtClean="0">
                <a:solidFill>
                  <a:schemeClr val="tx1"/>
                </a:solidFill>
                <a:effectLst/>
              </a:rPr>
              <a:t>Key messages…</a:t>
            </a:r>
            <a:endParaRPr lang="en-GB" dirty="0">
              <a:solidFill>
                <a:schemeClr val="tx1"/>
              </a:solidFill>
              <a:effectLst/>
            </a:endParaRPr>
          </a:p>
        </p:txBody>
      </p:sp>
    </p:spTree>
    <p:extLst>
      <p:ext uri="{BB962C8B-B14F-4D97-AF65-F5344CB8AC3E}">
        <p14:creationId xmlns:p14="http://schemas.microsoft.com/office/powerpoint/2010/main" val="1431801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normAutofit fontScale="90000"/>
          </a:bodyPr>
          <a:lstStyle/>
          <a:p>
            <a:pPr algn="ctr"/>
            <a:r>
              <a:rPr lang="en-GB" sz="5000" i="1" dirty="0" smtClean="0">
                <a:solidFill>
                  <a:schemeClr val="tx1"/>
                </a:solidFill>
                <a:effectLst/>
              </a:rPr>
              <a:t>Educating Persons with Autistic Spectrum Disorder - A Systematic Literature Review</a:t>
            </a:r>
            <a:r>
              <a:rPr lang="en-GB" sz="4400" i="1" dirty="0" smtClean="0"/>
              <a:t/>
            </a:r>
            <a:br>
              <a:rPr lang="en-GB" sz="4400" i="1" dirty="0" smtClean="0"/>
            </a:br>
            <a:endParaRPr lang="en-GB" sz="4200" dirty="0">
              <a:solidFill>
                <a:schemeClr val="tx1"/>
              </a:solidFill>
              <a:effectLst/>
            </a:endParaRPr>
          </a:p>
        </p:txBody>
      </p:sp>
      <p:sp>
        <p:nvSpPr>
          <p:cNvPr id="5121" name="Rectangle 1"/>
          <p:cNvSpPr>
            <a:spLocks noChangeArrowheads="1"/>
          </p:cNvSpPr>
          <p:nvPr/>
        </p:nvSpPr>
        <p:spPr bwMode="auto">
          <a:xfrm>
            <a:off x="1043608" y="3562563"/>
            <a:ext cx="7272808" cy="1446550"/>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n-GB" sz="2200" dirty="0"/>
              <a:t>Bond, C., Symes, W., Hebron, J., Humphrey, N., Morewood, G. &amp; Woods, K. (2016) </a:t>
            </a:r>
            <a:r>
              <a:rPr lang="en-GB" sz="2200" b="1" i="1" dirty="0"/>
              <a:t>Educational Interventions for children with autistic spectrum disorder – a systematic literature review 2008-2013</a:t>
            </a:r>
            <a:r>
              <a:rPr lang="en-GB" sz="2200" b="1" dirty="0"/>
              <a:t>.</a:t>
            </a:r>
            <a:r>
              <a:rPr lang="en-GB" sz="2200" dirty="0"/>
              <a:t>  School Psychology International, SAGE.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778098"/>
          </a:xfrm>
        </p:spPr>
        <p:txBody>
          <a:bodyPr>
            <a:noAutofit/>
          </a:bodyPr>
          <a:lstStyle/>
          <a:p>
            <a:r>
              <a:rPr lang="en-GB" sz="3600" dirty="0" smtClean="0">
                <a:solidFill>
                  <a:schemeClr val="tx1"/>
                </a:solidFill>
                <a:effectLst/>
              </a:rPr>
              <a:t>Intervention Rating Scheme </a:t>
            </a:r>
            <a:r>
              <a:rPr lang="en-GB" sz="2500" dirty="0" smtClean="0">
                <a:solidFill>
                  <a:schemeClr val="tx1"/>
                </a:solidFill>
                <a:effectLst/>
              </a:rPr>
              <a:t>(all studies 2008-2013)</a:t>
            </a:r>
            <a:endParaRPr lang="en-GB" sz="2500" dirty="0">
              <a:solidFill>
                <a:schemeClr val="tx1"/>
              </a:solidFill>
              <a:effectLst/>
            </a:endParaRPr>
          </a:p>
        </p:txBody>
      </p:sp>
      <p:sp>
        <p:nvSpPr>
          <p:cNvPr id="3" name="Content Placeholder 2"/>
          <p:cNvSpPr>
            <a:spLocks noGrp="1"/>
          </p:cNvSpPr>
          <p:nvPr>
            <p:ph idx="1"/>
          </p:nvPr>
        </p:nvSpPr>
        <p:spPr>
          <a:xfrm>
            <a:off x="395536" y="1196752"/>
            <a:ext cx="8229600" cy="4525963"/>
          </a:xfrm>
        </p:spPr>
        <p:txBody>
          <a:bodyPr>
            <a:normAutofit fontScale="92500" lnSpcReduction="10000"/>
          </a:bodyPr>
          <a:lstStyle/>
          <a:p>
            <a:pPr>
              <a:buClrTx/>
              <a:buSzPct val="75000"/>
              <a:buFont typeface="Wingdings" pitchFamily="2" charset="2"/>
              <a:buChar char="Ø"/>
            </a:pPr>
            <a:r>
              <a:rPr lang="en-GB" dirty="0"/>
              <a:t>4</a:t>
            </a:r>
            <a:r>
              <a:rPr lang="en-GB" dirty="0" smtClean="0"/>
              <a:t>. </a:t>
            </a:r>
            <a:r>
              <a:rPr lang="en-GB" dirty="0"/>
              <a:t>Most evidence </a:t>
            </a:r>
            <a:r>
              <a:rPr lang="en-GB" dirty="0" smtClean="0"/>
              <a:t>– </a:t>
            </a:r>
            <a:r>
              <a:rPr lang="en-GB" dirty="0"/>
              <a:t>At least 4 studies providing positive evidence which either includes a positive RCT or quasi experimental study or 6 or more single case experimental </a:t>
            </a:r>
            <a:r>
              <a:rPr lang="en-GB" dirty="0" smtClean="0"/>
              <a:t>studies. </a:t>
            </a:r>
          </a:p>
          <a:p>
            <a:pPr>
              <a:buClrTx/>
              <a:buSzPct val="75000"/>
              <a:buFont typeface="Wingdings" pitchFamily="2" charset="2"/>
              <a:buChar char="Ø"/>
            </a:pPr>
            <a:r>
              <a:rPr lang="en-GB" dirty="0"/>
              <a:t>3</a:t>
            </a:r>
            <a:r>
              <a:rPr lang="en-GB" dirty="0" smtClean="0"/>
              <a:t>. Moderate evidence – </a:t>
            </a:r>
            <a:r>
              <a:rPr lang="en-GB" dirty="0"/>
              <a:t>3 or more studies providing positive evidence which either includes a positive RCT or </a:t>
            </a:r>
            <a:r>
              <a:rPr lang="en-GB" dirty="0" smtClean="0"/>
              <a:t>QES </a:t>
            </a:r>
            <a:r>
              <a:rPr lang="en-GB" dirty="0"/>
              <a:t>or 4 or more </a:t>
            </a:r>
            <a:r>
              <a:rPr lang="en-GB" dirty="0" smtClean="0"/>
              <a:t>SCE studies.</a:t>
            </a:r>
          </a:p>
          <a:p>
            <a:pPr>
              <a:buClrTx/>
              <a:buSzPct val="75000"/>
              <a:buFont typeface="Wingdings" pitchFamily="2" charset="2"/>
              <a:buChar char="Ø"/>
            </a:pPr>
            <a:r>
              <a:rPr lang="en-GB" dirty="0"/>
              <a:t>2</a:t>
            </a:r>
            <a:r>
              <a:rPr lang="en-GB" dirty="0" smtClean="0"/>
              <a:t>. Some evidence – 2 </a:t>
            </a:r>
            <a:r>
              <a:rPr lang="en-GB" dirty="0"/>
              <a:t>or more studies providing positive evidence which either includes a positive RCT or </a:t>
            </a:r>
            <a:r>
              <a:rPr lang="en-GB" dirty="0" smtClean="0"/>
              <a:t>QES </a:t>
            </a:r>
            <a:r>
              <a:rPr lang="en-GB" dirty="0"/>
              <a:t>or 3 or more </a:t>
            </a:r>
            <a:r>
              <a:rPr lang="en-GB" dirty="0" smtClean="0"/>
              <a:t>SCE studies.</a:t>
            </a:r>
          </a:p>
          <a:p>
            <a:pPr>
              <a:buClrTx/>
              <a:buSzPct val="75000"/>
              <a:buFont typeface="Wingdings" pitchFamily="2" charset="2"/>
              <a:buChar char="Ø"/>
            </a:pPr>
            <a:r>
              <a:rPr lang="en-GB" dirty="0"/>
              <a:t>1</a:t>
            </a:r>
            <a:r>
              <a:rPr lang="en-GB" dirty="0" smtClean="0"/>
              <a:t>. Little evidence – 1 RCT/ QES or 1 or 2 SCE studies providing positive evidence.</a:t>
            </a:r>
            <a:endParaRPr lang="en-GB" dirty="0"/>
          </a:p>
          <a:p>
            <a:endParaRPr lang="en-GB" dirty="0"/>
          </a:p>
          <a:p>
            <a:endParaRPr lang="en-GB" dirty="0"/>
          </a:p>
        </p:txBody>
      </p:sp>
    </p:spTree>
    <p:extLst>
      <p:ext uri="{BB962C8B-B14F-4D97-AF65-F5344CB8AC3E}">
        <p14:creationId xmlns:p14="http://schemas.microsoft.com/office/powerpoint/2010/main" val="1008166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1"/>
                </a:solidFill>
                <a:effectLst/>
              </a:rPr>
              <a:t>Interventions rated </a:t>
            </a:r>
            <a:r>
              <a:rPr lang="en-GB" b="1" dirty="0" smtClean="0">
                <a:solidFill>
                  <a:schemeClr val="tx1"/>
                </a:solidFill>
                <a:effectLst/>
              </a:rPr>
              <a:t>4 </a:t>
            </a:r>
            <a:r>
              <a:rPr lang="en-GB" b="1" dirty="0">
                <a:solidFill>
                  <a:schemeClr val="tx1"/>
                </a:solidFill>
                <a:effectLst/>
              </a:rPr>
              <a:t>(most evidence</a:t>
            </a:r>
            <a:r>
              <a:rPr lang="en-GB" b="1" dirty="0" smtClean="0">
                <a:solidFill>
                  <a:schemeClr val="tx1"/>
                </a:solidFill>
                <a:effectLst/>
              </a:rPr>
              <a:t>) Pre-school</a:t>
            </a:r>
            <a:endParaRPr lang="en-GB" b="1" dirty="0">
              <a:solidFill>
                <a:schemeClr val="tx1"/>
              </a:solidFill>
              <a:effectLst/>
            </a:endParaRPr>
          </a:p>
        </p:txBody>
      </p:sp>
      <p:sp>
        <p:nvSpPr>
          <p:cNvPr id="3" name="Content Placeholder 2"/>
          <p:cNvSpPr>
            <a:spLocks noGrp="1"/>
          </p:cNvSpPr>
          <p:nvPr>
            <p:ph idx="1"/>
          </p:nvPr>
        </p:nvSpPr>
        <p:spPr/>
        <p:txBody>
          <a:bodyPr>
            <a:normAutofit/>
          </a:bodyPr>
          <a:lstStyle/>
          <a:p>
            <a:pPr marL="0" indent="0">
              <a:buNone/>
            </a:pPr>
            <a:r>
              <a:rPr lang="en-GB" b="1" dirty="0" smtClean="0"/>
              <a:t>1. Interventions </a:t>
            </a:r>
            <a:r>
              <a:rPr lang="en-GB" b="1" dirty="0"/>
              <a:t>to increase </a:t>
            </a:r>
            <a:r>
              <a:rPr lang="en-GB" b="1" dirty="0" smtClean="0"/>
              <a:t>joint attention </a:t>
            </a:r>
            <a:r>
              <a:rPr lang="en-GB" b="1" dirty="0"/>
              <a:t>skills </a:t>
            </a:r>
            <a:r>
              <a:rPr lang="en-GB" b="1" dirty="0" smtClean="0"/>
              <a:t>(N=4)</a:t>
            </a:r>
          </a:p>
          <a:p>
            <a:pPr>
              <a:buNone/>
            </a:pPr>
            <a:r>
              <a:rPr lang="en-GB" dirty="0" smtClean="0"/>
              <a:t>	Mostly 1:1  play based/turn taking interventions with an adult (teacher or parent). </a:t>
            </a:r>
          </a:p>
          <a:p>
            <a:pPr marL="0" indent="0">
              <a:buNone/>
            </a:pPr>
            <a:r>
              <a:rPr lang="en-GB" b="1" dirty="0" smtClean="0"/>
              <a:t>2. Comprehensive </a:t>
            </a:r>
            <a:r>
              <a:rPr lang="en-GB" b="1" dirty="0"/>
              <a:t>early </a:t>
            </a:r>
            <a:r>
              <a:rPr lang="en-GB" b="1" dirty="0" smtClean="0"/>
              <a:t>interventions (N=10)</a:t>
            </a:r>
          </a:p>
          <a:p>
            <a:pPr>
              <a:buNone/>
            </a:pPr>
            <a:r>
              <a:rPr lang="en-GB" dirty="0" smtClean="0"/>
              <a:t>	Interventions part of holistic learning experience and targeted a range of areas e.g. social skills, behaviour, communication, attention and learning, often in a school setting. Measures sampled a range of areas of development.</a:t>
            </a:r>
          </a:p>
          <a:p>
            <a:pPr>
              <a:buFontTx/>
              <a:buChar char="-"/>
            </a:pPr>
            <a:endParaRPr lang="en-GB" dirty="0"/>
          </a:p>
        </p:txBody>
      </p:sp>
    </p:spTree>
    <p:extLst>
      <p:ext uri="{BB962C8B-B14F-4D97-AF65-F5344CB8AC3E}">
        <p14:creationId xmlns:p14="http://schemas.microsoft.com/office/powerpoint/2010/main" val="33682507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922114"/>
          </a:xfrm>
        </p:spPr>
        <p:txBody>
          <a:bodyPr>
            <a:normAutofit fontScale="90000"/>
          </a:bodyPr>
          <a:lstStyle/>
          <a:p>
            <a:r>
              <a:rPr lang="en-GB" b="1" dirty="0" smtClean="0">
                <a:solidFill>
                  <a:schemeClr val="tx1"/>
                </a:solidFill>
                <a:effectLst/>
              </a:rPr>
              <a:t>Interventions rated 4 (most evidence)</a:t>
            </a:r>
            <a:br>
              <a:rPr lang="en-GB" b="1" dirty="0" smtClean="0">
                <a:solidFill>
                  <a:schemeClr val="tx1"/>
                </a:solidFill>
                <a:effectLst/>
              </a:rPr>
            </a:br>
            <a:r>
              <a:rPr lang="en-GB" b="1" dirty="0" smtClean="0">
                <a:solidFill>
                  <a:schemeClr val="tx1"/>
                </a:solidFill>
                <a:effectLst/>
              </a:rPr>
              <a:t>School age</a:t>
            </a:r>
            <a:endParaRPr lang="en-GB" b="1" dirty="0">
              <a:solidFill>
                <a:schemeClr val="tx1"/>
              </a:solidFill>
              <a:effectLst/>
            </a:endParaRPr>
          </a:p>
        </p:txBody>
      </p:sp>
      <p:sp>
        <p:nvSpPr>
          <p:cNvPr id="3" name="Content Placeholder 2"/>
          <p:cNvSpPr>
            <a:spLocks noGrp="1"/>
          </p:cNvSpPr>
          <p:nvPr>
            <p:ph idx="1"/>
          </p:nvPr>
        </p:nvSpPr>
        <p:spPr>
          <a:xfrm>
            <a:off x="323528" y="1196752"/>
            <a:ext cx="8229600" cy="4969042"/>
          </a:xfrm>
        </p:spPr>
        <p:txBody>
          <a:bodyPr>
            <a:normAutofit fontScale="92500"/>
          </a:bodyPr>
          <a:lstStyle/>
          <a:p>
            <a:pPr marL="0" indent="0">
              <a:buNone/>
            </a:pPr>
            <a:r>
              <a:rPr lang="en-GB" b="1" dirty="0" smtClean="0"/>
              <a:t>Social</a:t>
            </a:r>
          </a:p>
          <a:p>
            <a:pPr marL="514350" indent="-514350">
              <a:buNone/>
            </a:pPr>
            <a:r>
              <a:rPr lang="en-GB" b="1" dirty="0" smtClean="0"/>
              <a:t>1. Peer </a:t>
            </a:r>
            <a:r>
              <a:rPr lang="en-GB" b="1" dirty="0"/>
              <a:t>mediated interventions </a:t>
            </a:r>
            <a:r>
              <a:rPr lang="en-GB" b="1" dirty="0" smtClean="0"/>
              <a:t>in mainstream </a:t>
            </a:r>
            <a:r>
              <a:rPr lang="en-GB" b="1" dirty="0"/>
              <a:t>schools </a:t>
            </a:r>
            <a:r>
              <a:rPr lang="en-GB" b="1" dirty="0" smtClean="0"/>
              <a:t> (N=9)</a:t>
            </a:r>
          </a:p>
          <a:p>
            <a:pPr>
              <a:buNone/>
            </a:pPr>
            <a:r>
              <a:rPr lang="en-GB" dirty="0" smtClean="0"/>
              <a:t>	Naturalistic interventions to  enable peers to interact more effectively with ASD children (e.g. lunchtime clubs or peers, researcher and </a:t>
            </a:r>
            <a:r>
              <a:rPr lang="en-GB" dirty="0"/>
              <a:t>child with ASD </a:t>
            </a:r>
            <a:r>
              <a:rPr lang="en-GB" dirty="0" smtClean="0"/>
              <a:t>meeting to collaboratively plan strategies, may include some peer instruction).</a:t>
            </a:r>
          </a:p>
          <a:p>
            <a:pPr marL="0" indent="0">
              <a:buNone/>
            </a:pPr>
            <a:r>
              <a:rPr lang="en-GB" b="1" dirty="0" smtClean="0"/>
              <a:t>2. Multi-component </a:t>
            </a:r>
            <a:r>
              <a:rPr lang="en-GB" b="1" dirty="0"/>
              <a:t>social skills </a:t>
            </a:r>
            <a:r>
              <a:rPr lang="en-GB" b="1" dirty="0" smtClean="0"/>
              <a:t>interventions (N=6)</a:t>
            </a:r>
          </a:p>
          <a:p>
            <a:pPr>
              <a:buNone/>
            </a:pPr>
            <a:r>
              <a:rPr lang="en-GB" dirty="0" smtClean="0"/>
              <a:t>	Interventions (e.g. UCLA PEERS, Children’s Friendship Training) </a:t>
            </a:r>
            <a:r>
              <a:rPr lang="en-GB" dirty="0"/>
              <a:t>included several elements such as a parent </a:t>
            </a:r>
            <a:r>
              <a:rPr lang="en-GB" dirty="0" smtClean="0"/>
              <a:t>group to support social skills/networks </a:t>
            </a:r>
            <a:r>
              <a:rPr lang="en-GB" dirty="0"/>
              <a:t>and a social skills </a:t>
            </a:r>
            <a:r>
              <a:rPr lang="en-GB" dirty="0" smtClean="0"/>
              <a:t>group and/or social skills training </a:t>
            </a:r>
            <a:r>
              <a:rPr lang="en-GB" dirty="0"/>
              <a:t>for the young people with </a:t>
            </a:r>
            <a:r>
              <a:rPr lang="en-GB" dirty="0" smtClean="0"/>
              <a:t>ASD.</a:t>
            </a:r>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007972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008112"/>
          </a:xfrm>
        </p:spPr>
        <p:txBody>
          <a:bodyPr>
            <a:normAutofit fontScale="90000"/>
          </a:bodyPr>
          <a:lstStyle/>
          <a:p>
            <a:r>
              <a:rPr lang="en-US" sz="3600" b="0" dirty="0" smtClean="0">
                <a:solidFill>
                  <a:schemeClr val="tx1"/>
                </a:solidFill>
                <a:effectLst/>
                <a:latin typeface="Arial"/>
                <a:cs typeface="Arial"/>
              </a:rPr>
              <a:t>What do parents/carers and young people with autism want?</a:t>
            </a:r>
            <a:endParaRPr lang="en-US" sz="3600" b="0" dirty="0">
              <a:solidFill>
                <a:schemeClr val="tx1"/>
              </a:solidFill>
              <a:effectLst/>
              <a:latin typeface="Arial"/>
              <a:cs typeface="Arial"/>
            </a:endParaRPr>
          </a:p>
        </p:txBody>
      </p:sp>
      <p:sp>
        <p:nvSpPr>
          <p:cNvPr id="3" name="Content Placeholder 2"/>
          <p:cNvSpPr>
            <a:spLocks noGrp="1"/>
          </p:cNvSpPr>
          <p:nvPr>
            <p:ph idx="1"/>
          </p:nvPr>
        </p:nvSpPr>
        <p:spPr>
          <a:xfrm>
            <a:off x="0" y="1124745"/>
            <a:ext cx="9036496" cy="4176464"/>
          </a:xfrm>
        </p:spPr>
        <p:txBody>
          <a:bodyPr>
            <a:noAutofit/>
          </a:bodyPr>
          <a:lstStyle/>
          <a:p>
            <a:pPr marL="109728" indent="0">
              <a:buClrTx/>
              <a:buSzPct val="75000"/>
              <a:buNone/>
              <a:defRPr/>
            </a:pPr>
            <a:r>
              <a:rPr lang="en-GB" sz="2000" b="1" dirty="0" smtClean="0">
                <a:latin typeface="Arial"/>
                <a:ea typeface="ＭＳ Ｐゴシック" pitchFamily="-65" charset="-128"/>
                <a:cs typeface="Arial"/>
              </a:rPr>
              <a:t>Appropriate support, without a battle</a:t>
            </a:r>
          </a:p>
          <a:p>
            <a:pPr marL="393192" lvl="1" indent="0">
              <a:buClrTx/>
              <a:buSzPct val="90000"/>
              <a:buNone/>
              <a:defRPr/>
            </a:pPr>
            <a:r>
              <a:rPr lang="en-GB" sz="2000" dirty="0" smtClean="0">
                <a:latin typeface="Arial"/>
                <a:ea typeface="ＭＳ Ｐゴシック" pitchFamily="-65" charset="-128"/>
                <a:cs typeface="Arial"/>
              </a:rPr>
              <a:t>“I found that if, as a parent, I had not been prepared to fight for my child, he would not have got where he is now, let alone got the specialised help that we needed.  The sooner help is received, the quicker the child can begin to fulfil their potential” [parent] (National Autistic Society, 2011, p.7)</a:t>
            </a:r>
          </a:p>
          <a:p>
            <a:pPr marL="109728" indent="0">
              <a:buClrTx/>
              <a:buSzPct val="75000"/>
              <a:buNone/>
              <a:defRPr/>
            </a:pPr>
            <a:r>
              <a:rPr lang="en-US" sz="2000" b="1" dirty="0" smtClean="0">
                <a:latin typeface="Arial"/>
                <a:ea typeface="ＭＳ Ｐゴシック" pitchFamily="-65" charset="-128"/>
                <a:cs typeface="Arial"/>
              </a:rPr>
              <a:t>Choice </a:t>
            </a:r>
            <a:r>
              <a:rPr lang="en-US" sz="2000" b="1" dirty="0" smtClean="0">
                <a:latin typeface="Arial"/>
                <a:ea typeface="ＭＳ Ｐゴシック" pitchFamily="-65" charset="-128"/>
                <a:cs typeface="Arial"/>
              </a:rPr>
              <a:t>and flexibility</a:t>
            </a:r>
          </a:p>
          <a:p>
            <a:pPr marL="393192" lvl="1" indent="0">
              <a:buClrTx/>
              <a:buSzPct val="90000"/>
              <a:buNone/>
              <a:defRPr/>
            </a:pPr>
            <a:r>
              <a:rPr lang="en-US" sz="2000" dirty="0" smtClean="0">
                <a:latin typeface="Arial"/>
                <a:ea typeface="ＭＳ Ｐゴシック" pitchFamily="-65" charset="-128"/>
                <a:cs typeface="Arial"/>
              </a:rPr>
              <a:t>“</a:t>
            </a:r>
            <a:r>
              <a:rPr lang="en-US" sz="2000" dirty="0">
                <a:latin typeface="Arial"/>
                <a:cs typeface="Arial"/>
              </a:rPr>
              <a:t>The teacher intuitively understood my child and how to teach him. She gave him work that was at his </a:t>
            </a:r>
            <a:r>
              <a:rPr lang="en-US" sz="2000" dirty="0" smtClean="0">
                <a:latin typeface="Arial"/>
                <a:cs typeface="Arial"/>
              </a:rPr>
              <a:t>intellectual </a:t>
            </a:r>
            <a:r>
              <a:rPr lang="en-US" sz="2000" dirty="0">
                <a:latin typeface="Arial"/>
                <a:cs typeface="Arial"/>
              </a:rPr>
              <a:t>level, and let him choose what he wanted to do—all of it or some of it</a:t>
            </a:r>
            <a:r>
              <a:rPr lang="en-US" sz="2000" dirty="0" smtClean="0">
                <a:latin typeface="Arial"/>
                <a:cs typeface="Arial"/>
              </a:rPr>
              <a:t>.” [</a:t>
            </a:r>
            <a:r>
              <a:rPr lang="en-US" sz="2000" dirty="0" smtClean="0">
                <a:latin typeface="Arial"/>
                <a:cs typeface="Arial"/>
              </a:rPr>
              <a:t>parent] (</a:t>
            </a:r>
            <a:r>
              <a:rPr lang="en-US" sz="2000" dirty="0">
                <a:latin typeface="Arial"/>
                <a:cs typeface="Arial"/>
              </a:rPr>
              <a:t>S</a:t>
            </a:r>
            <a:r>
              <a:rPr lang="en-US" sz="2000" dirty="0" smtClean="0">
                <a:latin typeface="Arial"/>
                <a:cs typeface="Arial"/>
              </a:rPr>
              <a:t>ciutto et al, 2012, p.184)</a:t>
            </a:r>
            <a:endParaRPr lang="en-US" sz="2000" dirty="0">
              <a:latin typeface="Arial"/>
              <a:ea typeface="ＭＳ Ｐゴシック" pitchFamily="-65" charset="-128"/>
              <a:cs typeface="Arial"/>
            </a:endParaRPr>
          </a:p>
          <a:p>
            <a:pPr marL="109728" indent="0">
              <a:buClrTx/>
              <a:buSzPct val="75000"/>
              <a:buNone/>
              <a:defRPr/>
            </a:pPr>
            <a:r>
              <a:rPr lang="en-US" sz="2000" b="1" dirty="0" smtClean="0">
                <a:latin typeface="Arial"/>
                <a:ea typeface="ＭＳ Ｐゴシック" pitchFamily="-65" charset="-128"/>
                <a:cs typeface="Arial"/>
              </a:rPr>
              <a:t>To feel listened to</a:t>
            </a:r>
          </a:p>
          <a:p>
            <a:pPr marL="393192" lvl="1" indent="0">
              <a:buClrTx/>
              <a:buSzPct val="90000"/>
              <a:buNone/>
              <a:defRPr/>
            </a:pPr>
            <a:r>
              <a:rPr lang="en-US" sz="2000" dirty="0" smtClean="0">
                <a:latin typeface="Arial"/>
                <a:ea typeface="ＭＳ Ｐゴシック" pitchFamily="-65" charset="-128"/>
                <a:cs typeface="Arial"/>
              </a:rPr>
              <a:t>“I have felt very able to challenge the school” [parent] (National Autistic Society, 2011, p.23)</a:t>
            </a:r>
            <a:endParaRPr lang="en-US" sz="2000" dirty="0">
              <a:latin typeface="Arial"/>
              <a:ea typeface="ＭＳ Ｐゴシック" pitchFamily="-65" charset="-128"/>
              <a:cs typeface="Arial"/>
            </a:endParaRPr>
          </a:p>
        </p:txBody>
      </p:sp>
      <p:sp>
        <p:nvSpPr>
          <p:cNvPr id="4" name="TextBox 3"/>
          <p:cNvSpPr txBox="1"/>
          <p:nvPr/>
        </p:nvSpPr>
        <p:spPr>
          <a:xfrm>
            <a:off x="179512" y="5235047"/>
            <a:ext cx="8712968" cy="400110"/>
          </a:xfrm>
          <a:prstGeom prst="rect">
            <a:avLst/>
          </a:prstGeom>
          <a:noFill/>
          <a:ln>
            <a:solidFill>
              <a:schemeClr val="tx1"/>
            </a:solidFill>
          </a:ln>
        </p:spPr>
        <p:txBody>
          <a:bodyPr wrap="square" rtlCol="0">
            <a:spAutoFit/>
          </a:bodyPr>
          <a:lstStyle/>
          <a:p>
            <a:pPr algn="ctr"/>
            <a:r>
              <a:rPr lang="en-GB" sz="2000" dirty="0" err="1" smtClean="0"/>
              <a:t>SENCology</a:t>
            </a:r>
            <a:r>
              <a:rPr lang="en-GB" sz="2000" dirty="0" smtClean="0"/>
              <a:t> blog post </a:t>
            </a:r>
            <a:r>
              <a:rPr lang="en-GB" sz="2000" b="1" dirty="0"/>
              <a:t>Why is co-production so powerful? Learning from </a:t>
            </a:r>
            <a:r>
              <a:rPr lang="en-GB" sz="2000" b="1" dirty="0" smtClean="0"/>
              <a:t>researc</a:t>
            </a:r>
            <a:r>
              <a:rPr lang="en-GB" b="1" dirty="0" smtClean="0"/>
              <a:t>h.</a:t>
            </a:r>
            <a:endParaRPr lang="en-GB" b="1" dirty="0"/>
          </a:p>
        </p:txBody>
      </p:sp>
    </p:spTree>
    <p:extLst>
      <p:ext uri="{BB962C8B-B14F-4D97-AF65-F5344CB8AC3E}">
        <p14:creationId xmlns:p14="http://schemas.microsoft.com/office/powerpoint/2010/main" val="97385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1"/>
                </a:solidFill>
                <a:effectLst/>
              </a:rPr>
              <a:t>Interventions rated </a:t>
            </a:r>
            <a:r>
              <a:rPr lang="en-GB" b="1" dirty="0" smtClean="0">
                <a:solidFill>
                  <a:schemeClr val="tx1"/>
                </a:solidFill>
                <a:effectLst/>
              </a:rPr>
              <a:t>4 </a:t>
            </a:r>
            <a:r>
              <a:rPr lang="en-GB" b="1" dirty="0">
                <a:solidFill>
                  <a:schemeClr val="tx1"/>
                </a:solidFill>
                <a:effectLst/>
              </a:rPr>
              <a:t>(most evidence)</a:t>
            </a:r>
            <a:br>
              <a:rPr lang="en-GB" b="1" dirty="0">
                <a:solidFill>
                  <a:schemeClr val="tx1"/>
                </a:solidFill>
                <a:effectLst/>
              </a:rPr>
            </a:br>
            <a:r>
              <a:rPr lang="en-GB" b="1" dirty="0">
                <a:solidFill>
                  <a:schemeClr val="tx1"/>
                </a:solidFill>
                <a:effectLst/>
              </a:rPr>
              <a:t>School age</a:t>
            </a:r>
          </a:p>
        </p:txBody>
      </p:sp>
      <p:sp>
        <p:nvSpPr>
          <p:cNvPr id="3" name="Content Placeholder 2"/>
          <p:cNvSpPr>
            <a:spLocks noGrp="1"/>
          </p:cNvSpPr>
          <p:nvPr>
            <p:ph idx="1"/>
          </p:nvPr>
        </p:nvSpPr>
        <p:spPr>
          <a:xfrm>
            <a:off x="467544" y="1628800"/>
            <a:ext cx="8229600" cy="4525963"/>
          </a:xfrm>
        </p:spPr>
        <p:txBody>
          <a:bodyPr>
            <a:normAutofit/>
          </a:bodyPr>
          <a:lstStyle/>
          <a:p>
            <a:pPr marL="0" indent="0">
              <a:buNone/>
            </a:pPr>
            <a:r>
              <a:rPr lang="en-GB" b="1" dirty="0" smtClean="0"/>
              <a:t>Flexibility interventions</a:t>
            </a:r>
          </a:p>
          <a:p>
            <a:pPr marL="0" indent="0">
              <a:buNone/>
            </a:pPr>
            <a:r>
              <a:rPr lang="en-GB" b="1" dirty="0" smtClean="0"/>
              <a:t>3. Behavioural </a:t>
            </a:r>
            <a:r>
              <a:rPr lang="en-GB" b="1" dirty="0"/>
              <a:t>interventions based upon behavioural </a:t>
            </a:r>
            <a:r>
              <a:rPr lang="en-GB" b="1" dirty="0" smtClean="0"/>
              <a:t>  principles (N=7)</a:t>
            </a:r>
            <a:endParaRPr lang="en-GB" b="1" dirty="0"/>
          </a:p>
          <a:p>
            <a:pPr>
              <a:buNone/>
            </a:pPr>
            <a:r>
              <a:rPr lang="en-GB" dirty="0" smtClean="0"/>
              <a:t>	behavioural </a:t>
            </a:r>
            <a:r>
              <a:rPr lang="en-GB" dirty="0"/>
              <a:t>interventions enabled the development of flexibility and tolerance for </a:t>
            </a:r>
            <a:r>
              <a:rPr lang="en-GB" dirty="0" smtClean="0"/>
              <a:t>change (e.g. </a:t>
            </a:r>
            <a:r>
              <a:rPr lang="en-GB" dirty="0"/>
              <a:t>multi-element behaviour plans, environmental </a:t>
            </a:r>
            <a:r>
              <a:rPr lang="en-GB" dirty="0" smtClean="0"/>
              <a:t>modification and prompting). Often </a:t>
            </a:r>
            <a:r>
              <a:rPr lang="en-GB" dirty="0"/>
              <a:t>based on functional </a:t>
            </a:r>
            <a:r>
              <a:rPr lang="en-GB" dirty="0" smtClean="0"/>
              <a:t>analysis of behaviour.</a:t>
            </a:r>
          </a:p>
          <a:p>
            <a:pPr>
              <a:buFontTx/>
              <a:buChar char="-"/>
            </a:pPr>
            <a:endParaRPr lang="en-GB" dirty="0"/>
          </a:p>
          <a:p>
            <a:pPr marL="0" indent="0">
              <a:buNone/>
            </a:pPr>
            <a:endParaRPr lang="en-GB" dirty="0"/>
          </a:p>
        </p:txBody>
      </p:sp>
    </p:spTree>
    <p:extLst>
      <p:ext uri="{BB962C8B-B14F-4D97-AF65-F5344CB8AC3E}">
        <p14:creationId xmlns:p14="http://schemas.microsoft.com/office/powerpoint/2010/main" val="1150126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GB" b="1" dirty="0">
                <a:solidFill>
                  <a:schemeClr val="tx1"/>
                </a:solidFill>
                <a:effectLst/>
              </a:rPr>
              <a:t>Interventions rated </a:t>
            </a:r>
            <a:r>
              <a:rPr lang="en-GB" b="1" dirty="0" smtClean="0">
                <a:solidFill>
                  <a:schemeClr val="tx1"/>
                </a:solidFill>
                <a:effectLst/>
              </a:rPr>
              <a:t>3 </a:t>
            </a:r>
            <a:r>
              <a:rPr lang="en-GB" b="1" dirty="0">
                <a:solidFill>
                  <a:schemeClr val="tx1"/>
                </a:solidFill>
                <a:effectLst/>
              </a:rPr>
              <a:t>(moderate evidence</a:t>
            </a:r>
            <a:r>
              <a:rPr lang="en-GB" b="1" dirty="0" smtClean="0">
                <a:solidFill>
                  <a:schemeClr val="tx1"/>
                </a:solidFill>
                <a:effectLst/>
              </a:rPr>
              <a:t>) </a:t>
            </a:r>
            <a:br>
              <a:rPr lang="en-GB" b="1" dirty="0" smtClean="0">
                <a:solidFill>
                  <a:schemeClr val="tx1"/>
                </a:solidFill>
                <a:effectLst/>
              </a:rPr>
            </a:br>
            <a:r>
              <a:rPr lang="en-GB" b="1" dirty="0" smtClean="0">
                <a:solidFill>
                  <a:schemeClr val="tx1"/>
                </a:solidFill>
                <a:effectLst/>
              </a:rPr>
              <a:t>Pre-school</a:t>
            </a:r>
            <a:endParaRPr lang="en-GB" b="1" dirty="0">
              <a:solidFill>
                <a:schemeClr val="tx1"/>
              </a:solidFill>
              <a:effectLst/>
            </a:endParaRPr>
          </a:p>
        </p:txBody>
      </p:sp>
      <p:sp>
        <p:nvSpPr>
          <p:cNvPr id="3" name="Content Placeholder 2"/>
          <p:cNvSpPr>
            <a:spLocks noGrp="1"/>
          </p:cNvSpPr>
          <p:nvPr>
            <p:ph idx="1"/>
          </p:nvPr>
        </p:nvSpPr>
        <p:spPr>
          <a:xfrm>
            <a:off x="251520" y="1772816"/>
            <a:ext cx="8435280" cy="4525963"/>
          </a:xfrm>
        </p:spPr>
        <p:txBody>
          <a:bodyPr>
            <a:normAutofit/>
          </a:bodyPr>
          <a:lstStyle/>
          <a:p>
            <a:pPr marL="514350" indent="-514350">
              <a:buNone/>
            </a:pPr>
            <a:r>
              <a:rPr lang="en-GB" b="1" dirty="0" smtClean="0"/>
              <a:t>1. Play </a:t>
            </a:r>
            <a:r>
              <a:rPr lang="en-GB" b="1" dirty="0"/>
              <a:t>based </a:t>
            </a:r>
            <a:r>
              <a:rPr lang="en-GB" b="1" dirty="0" smtClean="0"/>
              <a:t>interventions (N=3)</a:t>
            </a:r>
          </a:p>
          <a:p>
            <a:pPr>
              <a:buNone/>
            </a:pPr>
            <a:r>
              <a:rPr lang="en-GB" dirty="0" smtClean="0"/>
              <a:t>	1:1 and small group. Interventions focused on teaching play skills or peer mediated play activities.</a:t>
            </a:r>
          </a:p>
          <a:p>
            <a:pPr marL="0" indent="0">
              <a:buNone/>
            </a:pPr>
            <a:r>
              <a:rPr lang="en-GB" b="1" dirty="0"/>
              <a:t>2. Video modelling to develop communication skills (N=4)</a:t>
            </a:r>
          </a:p>
          <a:p>
            <a:pPr>
              <a:buNone/>
            </a:pPr>
            <a:r>
              <a:rPr lang="en-GB" dirty="0" smtClean="0"/>
              <a:t>	Use of video of desired behaviour (or video as prompt) to encourage behaviour such as use of PECS or sharing information about the school day.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05829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850106"/>
          </a:xfrm>
        </p:spPr>
        <p:txBody>
          <a:bodyPr>
            <a:normAutofit fontScale="90000"/>
          </a:bodyPr>
          <a:lstStyle/>
          <a:p>
            <a:r>
              <a:rPr lang="en-GB" b="1" dirty="0" smtClean="0">
                <a:solidFill>
                  <a:schemeClr val="tx1"/>
                </a:solidFill>
                <a:effectLst/>
              </a:rPr>
              <a:t>Interventions rated 3 (moderate evidence)</a:t>
            </a:r>
            <a:br>
              <a:rPr lang="en-GB" b="1" dirty="0" smtClean="0">
                <a:solidFill>
                  <a:schemeClr val="tx1"/>
                </a:solidFill>
                <a:effectLst/>
              </a:rPr>
            </a:br>
            <a:r>
              <a:rPr lang="en-GB" b="1" dirty="0" smtClean="0">
                <a:solidFill>
                  <a:schemeClr val="tx1"/>
                </a:solidFill>
                <a:effectLst/>
              </a:rPr>
              <a:t>School age</a:t>
            </a:r>
            <a:endParaRPr lang="en-GB" b="1" dirty="0">
              <a:solidFill>
                <a:schemeClr val="tx1"/>
              </a:solidFill>
              <a:effectLst/>
            </a:endParaRPr>
          </a:p>
        </p:txBody>
      </p:sp>
      <p:sp>
        <p:nvSpPr>
          <p:cNvPr id="3" name="Content Placeholder 2"/>
          <p:cNvSpPr>
            <a:spLocks noGrp="1"/>
          </p:cNvSpPr>
          <p:nvPr>
            <p:ph idx="1"/>
          </p:nvPr>
        </p:nvSpPr>
        <p:spPr>
          <a:xfrm>
            <a:off x="179512" y="1412776"/>
            <a:ext cx="8964488" cy="4525963"/>
          </a:xfrm>
        </p:spPr>
        <p:txBody>
          <a:bodyPr>
            <a:normAutofit/>
          </a:bodyPr>
          <a:lstStyle/>
          <a:p>
            <a:pPr marL="0" indent="0">
              <a:buNone/>
            </a:pPr>
            <a:r>
              <a:rPr lang="en-GB" b="1" dirty="0" smtClean="0"/>
              <a:t>1. </a:t>
            </a:r>
            <a:r>
              <a:rPr lang="en-GB" b="1" dirty="0"/>
              <a:t>S</a:t>
            </a:r>
            <a:r>
              <a:rPr lang="en-GB" b="1" dirty="0" smtClean="0"/>
              <a:t>ocial </a:t>
            </a:r>
            <a:r>
              <a:rPr lang="en-GB" b="1" dirty="0"/>
              <a:t>initiation </a:t>
            </a:r>
            <a:r>
              <a:rPr lang="en-GB" b="1" dirty="0" smtClean="0"/>
              <a:t>training (N=4) </a:t>
            </a:r>
          </a:p>
          <a:p>
            <a:pPr marL="0" indent="0">
              <a:buNone/>
            </a:pPr>
            <a:r>
              <a:rPr lang="en-GB" dirty="0" smtClean="0"/>
              <a:t>     Pivotal Response Training or use of scripts to teach child       </a:t>
            </a:r>
          </a:p>
          <a:p>
            <a:pPr marL="0" indent="0">
              <a:buNone/>
            </a:pPr>
            <a:r>
              <a:rPr lang="en-GB" dirty="0" smtClean="0"/>
              <a:t>     with ASD to initiate social interaction.</a:t>
            </a:r>
          </a:p>
          <a:p>
            <a:pPr marL="0" indent="0">
              <a:buNone/>
            </a:pPr>
            <a:r>
              <a:rPr lang="en-GB" b="1" dirty="0" smtClean="0"/>
              <a:t>2. </a:t>
            </a:r>
            <a:r>
              <a:rPr lang="en-GB" sz="2600" b="1" dirty="0"/>
              <a:t>C</a:t>
            </a:r>
            <a:r>
              <a:rPr lang="en-GB" sz="2600" b="1" dirty="0" smtClean="0"/>
              <a:t>omputer </a:t>
            </a:r>
            <a:r>
              <a:rPr lang="en-GB" sz="2600" b="1" dirty="0"/>
              <a:t>assisted emotion recognition interventions </a:t>
            </a:r>
            <a:r>
              <a:rPr lang="en-GB" sz="2600" b="1" dirty="0" smtClean="0"/>
              <a:t>(N=3)</a:t>
            </a:r>
          </a:p>
          <a:p>
            <a:pPr>
              <a:buNone/>
            </a:pPr>
            <a:r>
              <a:rPr lang="en-GB" dirty="0" smtClean="0"/>
              <a:t>	using </a:t>
            </a:r>
            <a:r>
              <a:rPr lang="en-GB" dirty="0"/>
              <a:t>computer programmes and video modelling to improve emotion </a:t>
            </a:r>
            <a:r>
              <a:rPr lang="en-GB" dirty="0" smtClean="0"/>
              <a:t>recognition.</a:t>
            </a:r>
          </a:p>
          <a:p>
            <a:pPr marL="0" indent="0">
              <a:buNone/>
            </a:pPr>
            <a:r>
              <a:rPr lang="en-GB" b="1" dirty="0" smtClean="0"/>
              <a:t>3. </a:t>
            </a:r>
            <a:r>
              <a:rPr lang="en-GB" sz="2500" b="1" dirty="0" smtClean="0"/>
              <a:t>Picture Exchange Communication System in special school (N=3)</a:t>
            </a:r>
          </a:p>
          <a:p>
            <a:pPr>
              <a:buNone/>
            </a:pPr>
            <a:r>
              <a:rPr lang="en-GB" dirty="0" smtClean="0"/>
              <a:t>	behaviourally based communication system beginning with exchange of symbols for desired objects. </a:t>
            </a: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161464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GB" b="1" dirty="0">
                <a:solidFill>
                  <a:schemeClr val="tx1"/>
                </a:solidFill>
                <a:effectLst/>
              </a:rPr>
              <a:t>Interventions rated </a:t>
            </a:r>
            <a:r>
              <a:rPr lang="en-GB" b="1" dirty="0" smtClean="0">
                <a:solidFill>
                  <a:schemeClr val="tx1"/>
                </a:solidFill>
                <a:effectLst/>
              </a:rPr>
              <a:t>3 </a:t>
            </a:r>
            <a:r>
              <a:rPr lang="en-GB" b="1" dirty="0">
                <a:solidFill>
                  <a:schemeClr val="tx1"/>
                </a:solidFill>
                <a:effectLst/>
              </a:rPr>
              <a:t>(moderate evidence)</a:t>
            </a:r>
            <a:br>
              <a:rPr lang="en-GB" b="1" dirty="0">
                <a:solidFill>
                  <a:schemeClr val="tx1"/>
                </a:solidFill>
                <a:effectLst/>
              </a:rPr>
            </a:br>
            <a:r>
              <a:rPr lang="en-GB" b="1" dirty="0">
                <a:solidFill>
                  <a:schemeClr val="tx1"/>
                </a:solidFill>
                <a:effectLst/>
              </a:rPr>
              <a:t>School age</a:t>
            </a:r>
          </a:p>
        </p:txBody>
      </p:sp>
      <p:sp>
        <p:nvSpPr>
          <p:cNvPr id="3" name="Content Placeholder 2"/>
          <p:cNvSpPr>
            <a:spLocks noGrp="1"/>
          </p:cNvSpPr>
          <p:nvPr>
            <p:ph idx="1"/>
          </p:nvPr>
        </p:nvSpPr>
        <p:spPr>
          <a:xfrm>
            <a:off x="323528" y="1628800"/>
            <a:ext cx="8445624" cy="4525963"/>
          </a:xfrm>
        </p:spPr>
        <p:txBody>
          <a:bodyPr>
            <a:normAutofit/>
          </a:bodyPr>
          <a:lstStyle/>
          <a:p>
            <a:pPr marL="0" indent="0">
              <a:buNone/>
            </a:pPr>
            <a:r>
              <a:rPr lang="en-GB" b="1" dirty="0" smtClean="0"/>
              <a:t>4. </a:t>
            </a:r>
            <a:r>
              <a:rPr lang="en-GB" sz="2500" b="1" dirty="0" smtClean="0"/>
              <a:t>Discrete </a:t>
            </a:r>
            <a:r>
              <a:rPr lang="en-GB" sz="2500" b="1" dirty="0"/>
              <a:t>skills training using behavioural </a:t>
            </a:r>
            <a:r>
              <a:rPr lang="en-GB" sz="2500" b="1" dirty="0" smtClean="0"/>
              <a:t>approaches (N=4)*</a:t>
            </a:r>
          </a:p>
          <a:p>
            <a:pPr marL="0" indent="0">
              <a:buNone/>
            </a:pPr>
            <a:r>
              <a:rPr lang="en-GB" dirty="0" smtClean="0"/>
              <a:t>Usually 1:1 skills training (e.g. model-lead-test </a:t>
            </a:r>
            <a:r>
              <a:rPr lang="en-GB" dirty="0"/>
              <a:t>and direct </a:t>
            </a:r>
            <a:r>
              <a:rPr lang="en-GB" dirty="0" smtClean="0"/>
              <a:t>instruction) to support </a:t>
            </a:r>
            <a:r>
              <a:rPr lang="en-GB" dirty="0"/>
              <a:t>acquisition of discrete </a:t>
            </a:r>
            <a:r>
              <a:rPr lang="en-GB" dirty="0" smtClean="0"/>
              <a:t>skills such as letter/number recognition.</a:t>
            </a:r>
          </a:p>
          <a:p>
            <a:pPr marL="0" indent="0">
              <a:buNone/>
            </a:pPr>
            <a:r>
              <a:rPr lang="en-GB" b="1" dirty="0" smtClean="0"/>
              <a:t>5. </a:t>
            </a:r>
            <a:r>
              <a:rPr lang="en-GB" b="1" dirty="0"/>
              <a:t>N</a:t>
            </a:r>
            <a:r>
              <a:rPr lang="en-GB" b="1" dirty="0" smtClean="0"/>
              <a:t>arrative interventions (N=5)</a:t>
            </a:r>
          </a:p>
          <a:p>
            <a:pPr marL="0" indent="0">
              <a:buNone/>
            </a:pPr>
            <a:r>
              <a:rPr lang="en-GB" dirty="0" smtClean="0"/>
              <a:t>1:1, interventions such </a:t>
            </a:r>
            <a:r>
              <a:rPr lang="en-GB" dirty="0"/>
              <a:t>as social stories </a:t>
            </a:r>
            <a:r>
              <a:rPr lang="en-GB" dirty="0" smtClean="0"/>
              <a:t>and power cards used to prompt particular behaviours.</a:t>
            </a:r>
            <a:endParaRPr lang="en-GB" dirty="0"/>
          </a:p>
          <a:p>
            <a:pPr marL="0" indent="0">
              <a:buNone/>
            </a:pPr>
            <a:endParaRPr lang="en-GB" sz="2400" dirty="0" smtClean="0"/>
          </a:p>
          <a:p>
            <a:pPr marL="0" indent="0">
              <a:buNone/>
            </a:pPr>
            <a:r>
              <a:rPr lang="en-GB" sz="2400" dirty="0" smtClean="0"/>
              <a:t>(* and pre-school)</a:t>
            </a:r>
            <a:endParaRPr lang="en-GB" sz="2400" dirty="0"/>
          </a:p>
        </p:txBody>
      </p:sp>
    </p:spTree>
    <p:extLst>
      <p:ext uri="{BB962C8B-B14F-4D97-AF65-F5344CB8AC3E}">
        <p14:creationId xmlns:p14="http://schemas.microsoft.com/office/powerpoint/2010/main" val="7566384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778098"/>
          </a:xfrm>
        </p:spPr>
        <p:txBody>
          <a:bodyPr>
            <a:normAutofit fontScale="90000"/>
          </a:bodyPr>
          <a:lstStyle/>
          <a:p>
            <a:r>
              <a:rPr lang="en-GB" b="1" dirty="0" smtClean="0">
                <a:solidFill>
                  <a:schemeClr val="tx1"/>
                </a:solidFill>
                <a:effectLst/>
              </a:rPr>
              <a:t>Interventions rated 2 (some evidence)</a:t>
            </a:r>
            <a:endParaRPr lang="en-GB" b="1" dirty="0">
              <a:solidFill>
                <a:schemeClr val="tx1"/>
              </a:solidFill>
              <a:effectLst/>
            </a:endParaRPr>
          </a:p>
        </p:txBody>
      </p:sp>
      <p:sp>
        <p:nvSpPr>
          <p:cNvPr id="3" name="Content Placeholder 2"/>
          <p:cNvSpPr>
            <a:spLocks noGrp="1"/>
          </p:cNvSpPr>
          <p:nvPr>
            <p:ph idx="1"/>
          </p:nvPr>
        </p:nvSpPr>
        <p:spPr>
          <a:xfrm>
            <a:off x="539552" y="1196752"/>
            <a:ext cx="8229600" cy="4525963"/>
          </a:xfrm>
        </p:spPr>
        <p:txBody>
          <a:bodyPr>
            <a:normAutofit fontScale="92500" lnSpcReduction="20000"/>
          </a:bodyPr>
          <a:lstStyle/>
          <a:p>
            <a:pPr>
              <a:buClrTx/>
              <a:buSzPct val="75000"/>
              <a:buFont typeface="Wingdings" pitchFamily="2" charset="2"/>
              <a:buChar char="Ø"/>
            </a:pPr>
            <a:r>
              <a:rPr lang="en-GB" dirty="0" smtClean="0"/>
              <a:t>No specific pre-school interventions identified in this category.</a:t>
            </a:r>
          </a:p>
          <a:p>
            <a:pPr marL="0" indent="0">
              <a:buClrTx/>
              <a:buSzPct val="75000"/>
              <a:buNone/>
            </a:pPr>
            <a:r>
              <a:rPr lang="en-GB" b="1" dirty="0" smtClean="0"/>
              <a:t>School age</a:t>
            </a:r>
          </a:p>
          <a:p>
            <a:pPr>
              <a:buClrTx/>
              <a:buSzPct val="75000"/>
              <a:buFont typeface="Wingdings" pitchFamily="2" charset="2"/>
              <a:buChar char="Ø"/>
            </a:pPr>
            <a:r>
              <a:rPr lang="en-GB" dirty="0" smtClean="0"/>
              <a:t>Lego therapy® – small group intervention with clear roles to enable group construction of Lego models.</a:t>
            </a:r>
          </a:p>
          <a:p>
            <a:pPr>
              <a:buClrTx/>
              <a:buSzPct val="75000"/>
              <a:buFont typeface="Wingdings" pitchFamily="2" charset="2"/>
              <a:buChar char="Ø"/>
            </a:pPr>
            <a:r>
              <a:rPr lang="en-GB" dirty="0" smtClean="0"/>
              <a:t>Behavioural interventions to develop communication skills (special school) –  1:1 structured interventions using behavioural strategies to encourage or shape communication.</a:t>
            </a:r>
          </a:p>
          <a:p>
            <a:pPr>
              <a:buClrTx/>
              <a:buSzPct val="75000"/>
              <a:buFont typeface="Wingdings" pitchFamily="2" charset="2"/>
              <a:buChar char="Ø"/>
            </a:pPr>
            <a:r>
              <a:rPr lang="en-GB" dirty="0" smtClean="0"/>
              <a:t>School age comprehensive intervention programmes -  coaching teachers to plan individualised strategies for children in special schools and classes and measurement of whether goals set for children were achieved.</a:t>
            </a:r>
            <a:endParaRPr lang="en-GB" dirty="0"/>
          </a:p>
        </p:txBody>
      </p:sp>
    </p:spTree>
    <p:extLst>
      <p:ext uri="{BB962C8B-B14F-4D97-AF65-F5344CB8AC3E}">
        <p14:creationId xmlns:p14="http://schemas.microsoft.com/office/powerpoint/2010/main" val="13608313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528" y="548680"/>
            <a:ext cx="4067944" cy="5760640"/>
          </a:xfrm>
        </p:spPr>
        <p:txBody>
          <a:bodyPr>
            <a:normAutofit lnSpcReduction="10000"/>
          </a:bodyPr>
          <a:lstStyle/>
          <a:p>
            <a:pPr>
              <a:buNone/>
            </a:pPr>
            <a:r>
              <a:rPr lang="en-GB" dirty="0" smtClean="0"/>
              <a:t>	“Priestnall is really good because they have many autistic students and they understand us.  I think I will have a great time at Priestnall because they know how to deal with me and support me.  Social time is great as I get to hang out with other students who like to share my interests.”</a:t>
            </a:r>
          </a:p>
          <a:p>
            <a:pPr>
              <a:buNone/>
            </a:pPr>
            <a:endParaRPr lang="en-GB" sz="1500" dirty="0" smtClean="0"/>
          </a:p>
          <a:p>
            <a:pPr>
              <a:buNone/>
            </a:pPr>
            <a:r>
              <a:rPr lang="en-GB" dirty="0" smtClean="0"/>
              <a:t>	</a:t>
            </a:r>
            <a:endParaRPr lang="en-GB" dirty="0"/>
          </a:p>
        </p:txBody>
      </p:sp>
      <p:pic>
        <p:nvPicPr>
          <p:cNvPr id="2050" name="Picture 2" descr="C:\Users\Gareth\AppData\Local\Microsoft\Windows\Temporary Internet Files\Content.Outlook\AAFCEMDH\16-03-2016 112110.jpg"/>
          <p:cNvPicPr>
            <a:picLocks noChangeAspect="1" noChangeArrowheads="1"/>
          </p:cNvPicPr>
          <p:nvPr/>
        </p:nvPicPr>
        <p:blipFill>
          <a:blip r:embed="rId2" cstate="print"/>
          <a:srcRect/>
          <a:stretch>
            <a:fillRect/>
          </a:stretch>
        </p:blipFill>
        <p:spPr bwMode="auto">
          <a:xfrm>
            <a:off x="3779912" y="476672"/>
            <a:ext cx="5198367" cy="3816424"/>
          </a:xfrm>
          <a:prstGeom prst="rect">
            <a:avLst/>
          </a:prstGeom>
          <a:noFill/>
        </p:spPr>
      </p:pic>
      <p:sp>
        <p:nvSpPr>
          <p:cNvPr id="4" name="TextBox 3"/>
          <p:cNvSpPr txBox="1"/>
          <p:nvPr/>
        </p:nvSpPr>
        <p:spPr>
          <a:xfrm>
            <a:off x="5004048" y="4581128"/>
            <a:ext cx="2724464" cy="584775"/>
          </a:xfrm>
          <a:prstGeom prst="rect">
            <a:avLst/>
          </a:prstGeom>
          <a:noFill/>
        </p:spPr>
        <p:txBody>
          <a:bodyPr wrap="none" rtlCol="0">
            <a:spAutoFit/>
          </a:bodyPr>
          <a:lstStyle/>
          <a:p>
            <a:r>
              <a:rPr lang="en-GB" sz="3200" dirty="0" smtClean="0"/>
              <a:t>Bobby, aged 11</a:t>
            </a:r>
            <a:endParaRPr lang="en-GB"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37141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8916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C841F37-48F6-436C-B366-0AA44A961D4D" descr="cid:0C841F37-48F6-436C-B366-0AA44A961D4D"/>
          <p:cNvPicPr/>
          <p:nvPr/>
        </p:nvPicPr>
        <p:blipFill>
          <a:blip r:embed="rId2" r:link="rId3" cstate="print"/>
          <a:srcRect/>
          <a:stretch>
            <a:fillRect/>
          </a:stretch>
        </p:blipFill>
        <p:spPr bwMode="auto">
          <a:xfrm>
            <a:off x="2267744" y="116632"/>
            <a:ext cx="4410109"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12776"/>
            <a:ext cx="8496944" cy="4248472"/>
          </a:xfrm>
          <a:ln>
            <a:solidFill>
              <a:schemeClr val="tx1"/>
            </a:solidFill>
          </a:ln>
        </p:spPr>
        <p:txBody>
          <a:bodyPr/>
          <a:lstStyle/>
          <a:p>
            <a:pPr>
              <a:buNone/>
            </a:pPr>
            <a:r>
              <a:rPr lang="en-GB" b="1" dirty="0" smtClean="0"/>
              <a:t>Peer support for autistic students: Bobby’s story</a:t>
            </a:r>
            <a:endParaRPr lang="en-GB" dirty="0" smtClean="0"/>
          </a:p>
          <a:p>
            <a:pPr>
              <a:buNone/>
            </a:pPr>
            <a:r>
              <a:rPr lang="en-GB" dirty="0" smtClean="0"/>
              <a:t>http://blog.optimus-education.com/peer-support-autistic-students-bobby%E2%80%99s-story </a:t>
            </a:r>
          </a:p>
          <a:p>
            <a:pPr>
              <a:buNone/>
            </a:pPr>
            <a:r>
              <a:rPr lang="en-GB" b="1" dirty="0" smtClean="0"/>
              <a:t>Autism and education: key points and resources</a:t>
            </a:r>
            <a:endParaRPr lang="en-GB" dirty="0" smtClean="0"/>
          </a:p>
          <a:p>
            <a:pPr>
              <a:buNone/>
            </a:pPr>
            <a:r>
              <a:rPr lang="en-GB" dirty="0" smtClean="0"/>
              <a:t>http://blog.optimus-education.com/autism-and-education-key-points-and-resources </a:t>
            </a:r>
          </a:p>
          <a:p>
            <a:pPr>
              <a:buNone/>
            </a:pPr>
            <a:r>
              <a:rPr lang="en-GB" b="1" dirty="0" smtClean="0"/>
              <a:t>Girls and autism: what we need to know</a:t>
            </a:r>
          </a:p>
          <a:p>
            <a:pPr>
              <a:buNone/>
            </a:pPr>
            <a:r>
              <a:rPr lang="en-GB" dirty="0" smtClean="0"/>
              <a:t>http://blog.optimus-education.com/girls-and-autism-what-we-need-know </a:t>
            </a:r>
            <a:endParaRPr lang="en-GB" dirty="0"/>
          </a:p>
        </p:txBody>
      </p:sp>
      <p:sp>
        <p:nvSpPr>
          <p:cNvPr id="3" name="Title 2"/>
          <p:cNvSpPr>
            <a:spLocks noGrp="1"/>
          </p:cNvSpPr>
          <p:nvPr>
            <p:ph type="title"/>
          </p:nvPr>
        </p:nvSpPr>
        <p:spPr>
          <a:xfrm>
            <a:off x="457200" y="274638"/>
            <a:ext cx="8229600" cy="994122"/>
          </a:xfrm>
        </p:spPr>
        <p:txBody>
          <a:bodyPr>
            <a:normAutofit/>
          </a:bodyPr>
          <a:lstStyle/>
          <a:p>
            <a:r>
              <a:rPr lang="en-GB" dirty="0" smtClean="0">
                <a:solidFill>
                  <a:schemeClr val="tx1"/>
                </a:solidFill>
                <a:effectLst/>
              </a:rPr>
              <a:t>Blog links:</a:t>
            </a:r>
            <a:endParaRPr lang="en-GB" dirty="0">
              <a:solidFill>
                <a:schemeClr val="tx1"/>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143000"/>
          </a:xfrm>
        </p:spPr>
        <p:txBody>
          <a:bodyPr>
            <a:normAutofit fontScale="90000"/>
          </a:bodyPr>
          <a:lstStyle/>
          <a:p>
            <a:r>
              <a:rPr lang="en-US" sz="3600" b="0" dirty="0" smtClean="0">
                <a:solidFill>
                  <a:schemeClr val="tx1"/>
                </a:solidFill>
                <a:effectLst/>
                <a:latin typeface="Arial"/>
                <a:cs typeface="Arial"/>
              </a:rPr>
              <a:t>What do parents/carers and young people with autism want?</a:t>
            </a:r>
            <a:endParaRPr lang="en-US" sz="3600" b="0" dirty="0">
              <a:solidFill>
                <a:schemeClr val="tx1"/>
              </a:solidFill>
              <a:effectLst/>
              <a:latin typeface="Arial"/>
              <a:cs typeface="Arial"/>
            </a:endParaRPr>
          </a:p>
        </p:txBody>
      </p:sp>
      <p:sp>
        <p:nvSpPr>
          <p:cNvPr id="3" name="Content Placeholder 2"/>
          <p:cNvSpPr>
            <a:spLocks noGrp="1"/>
          </p:cNvSpPr>
          <p:nvPr>
            <p:ph idx="1"/>
          </p:nvPr>
        </p:nvSpPr>
        <p:spPr>
          <a:xfrm>
            <a:off x="107504" y="1340768"/>
            <a:ext cx="8784976" cy="4680520"/>
          </a:xfrm>
        </p:spPr>
        <p:txBody>
          <a:bodyPr>
            <a:normAutofit/>
          </a:bodyPr>
          <a:lstStyle/>
          <a:p>
            <a:pPr marL="109728" indent="0">
              <a:buClrTx/>
              <a:buSzPct val="75000"/>
              <a:buNone/>
              <a:defRPr/>
            </a:pPr>
            <a:r>
              <a:rPr lang="en-US" sz="1900" b="1" dirty="0" smtClean="0">
                <a:latin typeface="Arial"/>
                <a:ea typeface="ＭＳ Ｐゴシック" pitchFamily="-65" charset="-128"/>
                <a:cs typeface="Arial"/>
              </a:rPr>
              <a:t>Autism to be viewed as difference, not disorder </a:t>
            </a:r>
          </a:p>
          <a:p>
            <a:pPr marL="393192" lvl="1" indent="0">
              <a:buClrTx/>
              <a:buSzPct val="90000"/>
              <a:buNone/>
              <a:defRPr/>
            </a:pPr>
            <a:r>
              <a:rPr lang="en-US" sz="1900" dirty="0" smtClean="0">
                <a:latin typeface="Arial"/>
                <a:ea typeface="ＭＳ Ｐゴシック" pitchFamily="-65" charset="-128"/>
                <a:cs typeface="Arial"/>
              </a:rPr>
              <a:t>“My brain is different, but I’m not bad” [YP] (National Autistic Society, 2011, p.4)</a:t>
            </a:r>
          </a:p>
          <a:p>
            <a:pPr marL="393192" lvl="1" indent="0">
              <a:buClrTx/>
              <a:buSzPct val="90000"/>
              <a:buNone/>
              <a:defRPr/>
            </a:pPr>
            <a:r>
              <a:rPr lang="en-US" sz="1900" dirty="0" smtClean="0">
                <a:latin typeface="Arial"/>
                <a:ea typeface="ＭＳ Ｐゴシック" pitchFamily="-65" charset="-128"/>
                <a:cs typeface="Arial"/>
              </a:rPr>
              <a:t>“[</a:t>
            </a:r>
            <a:r>
              <a:rPr lang="en-US" sz="1900" dirty="0" smtClean="0">
                <a:latin typeface="Arial"/>
                <a:ea typeface="ＭＳ Ｐゴシック" pitchFamily="-65" charset="-128"/>
                <a:cs typeface="Arial"/>
              </a:rPr>
              <a:t>Autism] </a:t>
            </a:r>
            <a:r>
              <a:rPr lang="en-US" sz="1900" dirty="0" smtClean="0">
                <a:latin typeface="Arial"/>
                <a:cs typeface="Arial"/>
              </a:rPr>
              <a:t>is </a:t>
            </a:r>
            <a:r>
              <a:rPr lang="en-US" sz="1900" dirty="0">
                <a:latin typeface="Arial"/>
                <a:cs typeface="Arial"/>
              </a:rPr>
              <a:t>not a disease that must be corrected. It is a different way of thinking that must be taught— </a:t>
            </a:r>
            <a:r>
              <a:rPr lang="en-US" sz="1900" dirty="0" smtClean="0">
                <a:latin typeface="Arial"/>
                <a:cs typeface="Arial"/>
              </a:rPr>
              <a:t>differently” [parent] (Sciutto et al, 2012, p.181)</a:t>
            </a:r>
            <a:endParaRPr lang="en-US" sz="1900" dirty="0" smtClean="0">
              <a:latin typeface="Arial"/>
              <a:ea typeface="ＭＳ Ｐゴシック" pitchFamily="-65" charset="-128"/>
              <a:cs typeface="Arial"/>
            </a:endParaRPr>
          </a:p>
          <a:p>
            <a:pPr marL="109728" indent="0">
              <a:buClrTx/>
              <a:buSzPct val="75000"/>
              <a:buNone/>
              <a:defRPr/>
            </a:pPr>
            <a:r>
              <a:rPr lang="en-US" sz="1900" b="1" dirty="0" smtClean="0">
                <a:latin typeface="Arial"/>
                <a:ea typeface="ＭＳ Ｐゴシック" pitchFamily="-65" charset="-128"/>
                <a:cs typeface="Arial"/>
              </a:rPr>
              <a:t>Better </a:t>
            </a:r>
            <a:r>
              <a:rPr lang="en-US" sz="1900" b="1" dirty="0" smtClean="0">
                <a:latin typeface="Arial"/>
                <a:ea typeface="ＭＳ Ｐゴシック" pitchFamily="-65" charset="-128"/>
                <a:cs typeface="Arial"/>
              </a:rPr>
              <a:t>understanding of the challenges of school for students with autism</a:t>
            </a:r>
          </a:p>
          <a:p>
            <a:pPr marL="393192" lvl="1" indent="0">
              <a:buClrTx/>
              <a:buSzPct val="90000"/>
              <a:buNone/>
              <a:defRPr/>
            </a:pPr>
            <a:r>
              <a:rPr lang="en-US" sz="1900" dirty="0" smtClean="0">
                <a:latin typeface="Arial"/>
                <a:ea typeface="ＭＳ Ｐゴシック" pitchFamily="-65" charset="-128"/>
                <a:cs typeface="Arial"/>
              </a:rPr>
              <a:t>“Its really hard to go to school.  People don</a:t>
            </a:r>
            <a:r>
              <a:rPr lang="fr-FR" sz="1900" dirty="0" smtClean="0">
                <a:latin typeface="Arial"/>
                <a:ea typeface="ＭＳ Ｐゴシック" pitchFamily="-65" charset="-128"/>
                <a:cs typeface="Arial"/>
              </a:rPr>
              <a:t>’</a:t>
            </a:r>
            <a:r>
              <a:rPr lang="en-US" sz="1900" dirty="0" smtClean="0">
                <a:latin typeface="Arial"/>
                <a:ea typeface="ＭＳ Ｐゴシック" pitchFamily="-65" charset="-128"/>
                <a:cs typeface="Arial"/>
              </a:rPr>
              <a:t>t understand how hard it is.  They judge me for doing things I can’t help” [YP] (National Autistic Society, 2011, p.7)</a:t>
            </a:r>
          </a:p>
          <a:p>
            <a:pPr marL="393192" lvl="1" indent="0">
              <a:buClrTx/>
              <a:buSzPct val="90000"/>
              <a:buNone/>
              <a:defRPr/>
            </a:pPr>
            <a:r>
              <a:rPr lang="en-US" sz="1900" dirty="0" smtClean="0">
                <a:latin typeface="Arial"/>
                <a:ea typeface="ＭＳ Ｐゴシック" pitchFamily="-65" charset="-128"/>
                <a:cs typeface="Arial"/>
              </a:rPr>
              <a:t>“The noisier or more larger the group, the more difficult it is” [YP] (Connor, 2000, p.291)</a:t>
            </a:r>
          </a:p>
          <a:p>
            <a:pPr marL="393192" lvl="1" indent="0">
              <a:buClrTx/>
              <a:buSzPct val="90000"/>
              <a:buNone/>
              <a:defRPr/>
            </a:pPr>
            <a:r>
              <a:rPr lang="en-US" sz="1900" dirty="0" smtClean="0">
                <a:latin typeface="Arial"/>
                <a:ea typeface="ＭＳ Ｐゴシック" pitchFamily="-65" charset="-128"/>
                <a:cs typeface="Arial"/>
              </a:rPr>
              <a:t>“Because I am well-behaved in school, I get overlooked when I am requiring help” [YP] (National Autistic Society, 2011, p.27)</a:t>
            </a:r>
          </a:p>
          <a:p>
            <a:pPr marL="457200" lvl="1" indent="0">
              <a:buNone/>
              <a:defRPr/>
            </a:pPr>
            <a:endParaRPr lang="en-US" sz="1600" dirty="0">
              <a:latin typeface="Arial"/>
              <a:ea typeface="ＭＳ Ｐゴシック" pitchFamily="-65" charset="-128"/>
              <a:cs typeface="Arial"/>
            </a:endParaRPr>
          </a:p>
        </p:txBody>
      </p:sp>
    </p:spTree>
    <p:extLst>
      <p:ext uri="{BB962C8B-B14F-4D97-AF65-F5344CB8AC3E}">
        <p14:creationId xmlns:p14="http://schemas.microsoft.com/office/powerpoint/2010/main" val="413640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6633"/>
            <a:ext cx="4248472" cy="566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5672"/>
            <a:ext cx="3498699" cy="299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67" y="2815353"/>
            <a:ext cx="4464496" cy="296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1244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325" y="188640"/>
            <a:ext cx="7083425"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3044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type="body" idx="1"/>
          </p:nvPr>
        </p:nvSpPr>
        <p:spPr>
          <a:xfrm>
            <a:off x="179512" y="476672"/>
            <a:ext cx="8784976" cy="4824536"/>
          </a:xfrm>
        </p:spPr>
        <p:txBody>
          <a:bodyPr>
            <a:normAutofit/>
          </a:bodyPr>
          <a:lstStyle/>
          <a:p>
            <a:pPr algn="ctr">
              <a:buFontTx/>
              <a:buNone/>
              <a:defRPr/>
            </a:pPr>
            <a:endParaRPr lang="en-GB" sz="3500" b="1" dirty="0" smtClean="0">
              <a:latin typeface="Calibri" pitchFamily="34" charset="0"/>
            </a:endParaRPr>
          </a:p>
          <a:p>
            <a:pPr algn="ctr">
              <a:buFontTx/>
              <a:buNone/>
              <a:defRPr/>
            </a:pPr>
            <a:endParaRPr lang="en-GB" sz="1500" b="1" dirty="0" smtClean="0">
              <a:latin typeface="Calibri" pitchFamily="34" charset="0"/>
            </a:endParaRPr>
          </a:p>
          <a:p>
            <a:pPr algn="ctr">
              <a:buFontTx/>
              <a:buNone/>
              <a:defRPr/>
            </a:pPr>
            <a:r>
              <a:rPr lang="en-GB" sz="4700" b="1" dirty="0" smtClean="0">
                <a:latin typeface="Calibri" pitchFamily="34" charset="0"/>
              </a:rPr>
              <a:t>Gareth </a:t>
            </a:r>
            <a:r>
              <a:rPr lang="en-GB" sz="4700" b="1" dirty="0">
                <a:latin typeface="Calibri" pitchFamily="34" charset="0"/>
              </a:rPr>
              <a:t>D </a:t>
            </a:r>
            <a:r>
              <a:rPr lang="en-GB" sz="4700" b="1" dirty="0" smtClean="0">
                <a:latin typeface="Calibri" pitchFamily="34" charset="0"/>
              </a:rPr>
              <a:t>Morewood</a:t>
            </a:r>
            <a:r>
              <a:rPr lang="en-GB" sz="4400" b="1" dirty="0" smtClean="0">
                <a:latin typeface="Calibri" pitchFamily="34" charset="0"/>
              </a:rPr>
              <a:t> </a:t>
            </a:r>
          </a:p>
          <a:p>
            <a:pPr algn="ctr">
              <a:buFontTx/>
              <a:buNone/>
              <a:defRPr/>
            </a:pPr>
            <a:endParaRPr lang="en-GB" sz="4400" b="1" dirty="0" smtClean="0">
              <a:latin typeface="Calibri" pitchFamily="34" charset="0"/>
            </a:endParaRPr>
          </a:p>
          <a:p>
            <a:pPr algn="ctr">
              <a:buFontTx/>
              <a:buNone/>
              <a:defRPr/>
            </a:pPr>
            <a:r>
              <a:rPr lang="en-GB" sz="4400" b="1" dirty="0" smtClean="0">
                <a:latin typeface="Calibri" pitchFamily="34" charset="0"/>
              </a:rPr>
              <a:t>www.gdmorewood.com</a:t>
            </a:r>
          </a:p>
          <a:p>
            <a:pPr algn="ctr">
              <a:buFontTx/>
              <a:buNone/>
              <a:defRPr/>
            </a:pPr>
            <a:r>
              <a:rPr lang="en-GB" sz="4400" b="1" dirty="0" smtClean="0">
                <a:latin typeface="Calibri" pitchFamily="34" charset="0"/>
              </a:rPr>
              <a:t>@gdmorewood</a:t>
            </a:r>
          </a:p>
          <a:p>
            <a:pPr algn="ctr">
              <a:buFontTx/>
              <a:buNone/>
              <a:defRPr/>
            </a:pPr>
            <a:endParaRPr lang="en-GB" sz="1600" b="1" dirty="0" smtClean="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1143000"/>
          </a:xfrm>
        </p:spPr>
        <p:txBody>
          <a:bodyPr>
            <a:normAutofit fontScale="90000"/>
          </a:bodyPr>
          <a:lstStyle/>
          <a:p>
            <a:r>
              <a:rPr lang="en-US" sz="3600" b="0" dirty="0" smtClean="0">
                <a:solidFill>
                  <a:schemeClr val="tx1"/>
                </a:solidFill>
                <a:effectLst/>
                <a:latin typeface="Arial"/>
                <a:cs typeface="Arial"/>
              </a:rPr>
              <a:t>What do parents/carers and young people with autism want?</a:t>
            </a:r>
            <a:endParaRPr lang="en-US" sz="3600" b="0" dirty="0">
              <a:solidFill>
                <a:schemeClr val="tx1"/>
              </a:solidFill>
              <a:effectLst/>
              <a:latin typeface="Arial"/>
              <a:cs typeface="Arial"/>
            </a:endParaRPr>
          </a:p>
        </p:txBody>
      </p:sp>
      <p:sp>
        <p:nvSpPr>
          <p:cNvPr id="3" name="Content Placeholder 2"/>
          <p:cNvSpPr>
            <a:spLocks noGrp="1"/>
          </p:cNvSpPr>
          <p:nvPr>
            <p:ph idx="1"/>
          </p:nvPr>
        </p:nvSpPr>
        <p:spPr>
          <a:xfrm>
            <a:off x="179512" y="1484784"/>
            <a:ext cx="8712968" cy="3528392"/>
          </a:xfrm>
        </p:spPr>
        <p:txBody>
          <a:bodyPr>
            <a:normAutofit/>
          </a:bodyPr>
          <a:lstStyle/>
          <a:p>
            <a:pPr marL="109728" indent="0">
              <a:buClrTx/>
              <a:buSzPct val="75000"/>
              <a:buNone/>
              <a:defRPr/>
            </a:pPr>
            <a:r>
              <a:rPr lang="en-US" sz="2000" b="1" dirty="0" smtClean="0">
                <a:latin typeface="Arial"/>
                <a:ea typeface="ＭＳ Ｐゴシック" pitchFamily="-65" charset="-128"/>
                <a:cs typeface="Arial"/>
              </a:rPr>
              <a:t>Teachers and school staff to set a positive example</a:t>
            </a:r>
          </a:p>
          <a:p>
            <a:pPr marL="393192" lvl="1" indent="0">
              <a:buClrTx/>
              <a:buSzPct val="90000"/>
              <a:buNone/>
              <a:defRPr/>
            </a:pPr>
            <a:r>
              <a:rPr lang="en-US" sz="2000" dirty="0" smtClean="0">
                <a:latin typeface="Arial"/>
                <a:ea typeface="ＭＳ Ｐゴシック" pitchFamily="-65" charset="-128"/>
                <a:cs typeface="Arial"/>
              </a:rPr>
              <a:t>“You, the teacher, can make a huge difference – positive or negative – in the way other students view a child with autism.  As the leader of the classroom, you set the tone.  Be careful not to give the others license to bully that child” [parent] (Sciutto et al, 2012, p.182)</a:t>
            </a:r>
          </a:p>
          <a:p>
            <a:pPr marL="109728" indent="0">
              <a:buClrTx/>
              <a:buSzPct val="75000"/>
              <a:buNone/>
              <a:defRPr/>
            </a:pPr>
            <a:r>
              <a:rPr lang="en-US" sz="2000" b="1" dirty="0" smtClean="0">
                <a:latin typeface="Arial"/>
                <a:ea typeface="ＭＳ Ｐゴシック" pitchFamily="-65" charset="-128"/>
                <a:cs typeface="Arial"/>
              </a:rPr>
              <a:t>Understanding </a:t>
            </a:r>
            <a:r>
              <a:rPr lang="en-US" sz="2000" b="1" dirty="0" smtClean="0">
                <a:latin typeface="Arial"/>
                <a:ea typeface="ＭＳ Ｐゴシック" pitchFamily="-65" charset="-128"/>
                <a:cs typeface="Arial"/>
              </a:rPr>
              <a:t>of the individual student and their autism</a:t>
            </a:r>
          </a:p>
          <a:p>
            <a:pPr marL="393192" lvl="1" indent="0">
              <a:buClrTx/>
              <a:buSzPct val="90000"/>
              <a:buNone/>
              <a:defRPr/>
            </a:pPr>
            <a:r>
              <a:rPr lang="en-US" sz="2000" dirty="0" smtClean="0">
                <a:latin typeface="Arial"/>
                <a:ea typeface="ＭＳ Ｐゴシック" pitchFamily="-65" charset="-128"/>
                <a:cs typeface="Arial"/>
              </a:rPr>
              <a:t>“He is a CHILD first… Do not focus on the disability, but rather his tremendous abilities” [parent] (Sciutto et al, 2012, p.180)</a:t>
            </a:r>
          </a:p>
          <a:p>
            <a:pPr marL="393192" lvl="1" indent="0">
              <a:buClrTx/>
              <a:buSzPct val="90000"/>
              <a:buNone/>
              <a:defRPr/>
            </a:pPr>
            <a:r>
              <a:rPr lang="en-GB" sz="2000" dirty="0" smtClean="0">
                <a:latin typeface="Arial"/>
                <a:ea typeface="ＭＳ Ｐゴシック" pitchFamily="-65" charset="-128"/>
                <a:cs typeface="Arial"/>
              </a:rPr>
              <a:t>“</a:t>
            </a:r>
            <a:r>
              <a:rPr lang="en-GB" sz="2000" dirty="0" smtClean="0">
                <a:latin typeface="Arial"/>
                <a:ea typeface="ＭＳ Ｐゴシック" pitchFamily="-65" charset="-128"/>
                <a:cs typeface="Arial"/>
              </a:rPr>
              <a:t>You met another kid on the spectrum? That</a:t>
            </a:r>
            <a:r>
              <a:rPr lang="fr-FR" sz="2000" dirty="0" smtClean="0">
                <a:latin typeface="Arial"/>
                <a:ea typeface="ＭＳ Ｐゴシック" pitchFamily="-65" charset="-128"/>
                <a:cs typeface="Arial"/>
              </a:rPr>
              <a:t>’</a:t>
            </a:r>
            <a:r>
              <a:rPr lang="en-GB" sz="2000" dirty="0" smtClean="0">
                <a:latin typeface="Arial"/>
                <a:ea typeface="ＭＳ Ｐゴシック" pitchFamily="-65" charset="-128"/>
                <a:cs typeface="Arial"/>
              </a:rPr>
              <a:t>s nice. Here’s another one.  Not the same one.  Another one” [parent] (Sciutto et al, 2012, p.180)</a:t>
            </a:r>
            <a:endParaRPr lang="en-GB" sz="2000" dirty="0">
              <a:latin typeface="Arial"/>
              <a:ea typeface="ＭＳ Ｐゴシック" pitchFamily="-65" charset="-128"/>
              <a:cs typeface="Arial"/>
            </a:endParaRPr>
          </a:p>
          <a:p>
            <a:pPr marL="457200" lvl="1" indent="0">
              <a:buNone/>
              <a:defRPr/>
            </a:pPr>
            <a:endParaRPr lang="en-US" sz="1600" dirty="0">
              <a:latin typeface="Arial"/>
              <a:ea typeface="ＭＳ Ｐゴシック" pitchFamily="-65" charset="-128"/>
              <a:cs typeface="Arial"/>
            </a:endParaRPr>
          </a:p>
        </p:txBody>
      </p:sp>
      <p:sp>
        <p:nvSpPr>
          <p:cNvPr id="4" name="TextBox 3"/>
          <p:cNvSpPr txBox="1"/>
          <p:nvPr/>
        </p:nvSpPr>
        <p:spPr>
          <a:xfrm>
            <a:off x="179512" y="5045022"/>
            <a:ext cx="8712968" cy="400110"/>
          </a:xfrm>
          <a:prstGeom prst="rect">
            <a:avLst/>
          </a:prstGeom>
          <a:noFill/>
          <a:ln>
            <a:solidFill>
              <a:schemeClr val="tx1"/>
            </a:solidFill>
          </a:ln>
        </p:spPr>
        <p:txBody>
          <a:bodyPr wrap="square" rtlCol="0">
            <a:spAutoFit/>
          </a:bodyPr>
          <a:lstStyle/>
          <a:p>
            <a:pPr algn="ctr"/>
            <a:r>
              <a:rPr lang="en-GB" sz="2000" dirty="0" err="1" smtClean="0"/>
              <a:t>SENCology</a:t>
            </a:r>
            <a:r>
              <a:rPr lang="en-GB" sz="2000" dirty="0" smtClean="0"/>
              <a:t> blog post </a:t>
            </a:r>
            <a:r>
              <a:rPr lang="en-GB" sz="2000" b="1" dirty="0"/>
              <a:t>Role models help us define by ability, not </a:t>
            </a:r>
            <a:r>
              <a:rPr lang="en-GB" sz="2000" b="1" dirty="0" smtClean="0"/>
              <a:t>disability.</a:t>
            </a:r>
            <a:endParaRPr lang="en-GB" sz="2000" b="1" dirty="0"/>
          </a:p>
        </p:txBody>
      </p:sp>
    </p:spTree>
    <p:extLst>
      <p:ext uri="{BB962C8B-B14F-4D97-AF65-F5344CB8AC3E}">
        <p14:creationId xmlns:p14="http://schemas.microsoft.com/office/powerpoint/2010/main" val="414596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8424936" cy="4752528"/>
          </a:xfrm>
        </p:spPr>
        <p:txBody>
          <a:bodyPr>
            <a:normAutofit lnSpcReduction="10000"/>
          </a:bodyPr>
          <a:lstStyle/>
          <a:p>
            <a:pPr>
              <a:buClrTx/>
              <a:buSzPct val="75000"/>
              <a:buFont typeface="Wingdings" pitchFamily="2" charset="2"/>
              <a:buChar char="Ø"/>
            </a:pPr>
            <a:r>
              <a:rPr lang="en-GB" dirty="0" smtClean="0"/>
              <a:t>Emotional regulation is a life-long developmental process underlying attention and social engagement, and is essential for optimal social, emotional and communication development and the development of relationships for all children and adults.</a:t>
            </a:r>
          </a:p>
          <a:p>
            <a:pPr>
              <a:buClrTx/>
              <a:buSzPct val="75000"/>
              <a:buFont typeface="Wingdings" pitchFamily="2" charset="2"/>
              <a:buChar char="Ø"/>
            </a:pPr>
            <a:r>
              <a:rPr lang="en-GB" dirty="0" smtClean="0"/>
              <a:t>Emotional regulation may also be considered from the perspective of changes that occur over short periods of time, even from moment to moment.  </a:t>
            </a:r>
          </a:p>
          <a:p>
            <a:pPr>
              <a:buClrTx/>
              <a:buSzPct val="75000"/>
              <a:buFont typeface="Wingdings" pitchFamily="2" charset="2"/>
              <a:buChar char="Ø"/>
            </a:pPr>
            <a:r>
              <a:rPr lang="en-GB" dirty="0" smtClean="0"/>
              <a:t>Historically there is a gradual moving away from social and behaviourally based approaches and there is now a more eclectic way of working drawing on a range approaches. </a:t>
            </a:r>
          </a:p>
          <a:p>
            <a:endParaRPr lang="en-GB" dirty="0" smtClean="0"/>
          </a:p>
          <a:p>
            <a:endParaRPr lang="en-GB" dirty="0"/>
          </a:p>
        </p:txBody>
      </p:sp>
      <p:sp>
        <p:nvSpPr>
          <p:cNvPr id="3" name="Title 2"/>
          <p:cNvSpPr>
            <a:spLocks noGrp="1"/>
          </p:cNvSpPr>
          <p:nvPr>
            <p:ph type="title"/>
          </p:nvPr>
        </p:nvSpPr>
        <p:spPr>
          <a:xfrm>
            <a:off x="323528" y="188640"/>
            <a:ext cx="8229600" cy="850106"/>
          </a:xfrm>
        </p:spPr>
        <p:txBody>
          <a:bodyPr/>
          <a:lstStyle/>
          <a:p>
            <a:r>
              <a:rPr lang="en-GB" dirty="0" smtClean="0">
                <a:solidFill>
                  <a:schemeClr val="tx1"/>
                </a:solidFill>
                <a:effectLst/>
              </a:rPr>
              <a:t>What is emotional regulation?</a:t>
            </a:r>
            <a:endParaRPr lang="en-GB" dirty="0">
              <a:solidFill>
                <a:schemeClr val="tx1"/>
              </a:solidFill>
              <a:effectLst/>
            </a:endParaRPr>
          </a:p>
        </p:txBody>
      </p:sp>
    </p:spTree>
    <p:extLst>
      <p:ext uri="{BB962C8B-B14F-4D97-AF65-F5344CB8AC3E}">
        <p14:creationId xmlns:p14="http://schemas.microsoft.com/office/powerpoint/2010/main" val="4007021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548680"/>
            <a:ext cx="8496944" cy="5328592"/>
          </a:xfrm>
        </p:spPr>
        <p:txBody>
          <a:bodyPr>
            <a:normAutofit/>
          </a:bodyPr>
          <a:lstStyle/>
          <a:p>
            <a:pPr>
              <a:buClrTx/>
              <a:buSzPct val="75000"/>
              <a:buFont typeface="Wingdings" pitchFamily="2" charset="2"/>
              <a:buChar char="Ø"/>
            </a:pPr>
            <a:r>
              <a:rPr lang="en-GB" dirty="0" smtClean="0"/>
              <a:t>Education professionals and parents/carers should bear in mind that children with autism commonly try to gain control over socially difficult or unpleasant situations which can cause uncontrollable arousal in the child. </a:t>
            </a:r>
          </a:p>
          <a:p>
            <a:pPr>
              <a:buClrTx/>
              <a:buSzPct val="75000"/>
              <a:buFont typeface="Wingdings" pitchFamily="2" charset="2"/>
              <a:buChar char="Ø"/>
            </a:pPr>
            <a:r>
              <a:rPr lang="en-GB" dirty="0" smtClean="0"/>
              <a:t>The child then often attempts to gain control by behaving in an aggressive manner towards others, trying to evoke typical negative reactions, so that the child knows when and what to expect (</a:t>
            </a:r>
            <a:r>
              <a:rPr lang="en-GB" dirty="0" err="1" smtClean="0"/>
              <a:t>Rieffe</a:t>
            </a:r>
            <a:r>
              <a:rPr lang="en-GB" dirty="0" smtClean="0"/>
              <a:t> et al., 2012).</a:t>
            </a:r>
          </a:p>
          <a:p>
            <a:pPr>
              <a:buClrTx/>
              <a:buSzPct val="75000"/>
              <a:buFont typeface="Wingdings" pitchFamily="2" charset="2"/>
              <a:buChar char="Ø"/>
            </a:pPr>
            <a:endParaRPr lang="en-GB" dirty="0" smtClean="0"/>
          </a:p>
          <a:p>
            <a:pPr>
              <a:buClrTx/>
              <a:buSzPct val="75000"/>
              <a:buFont typeface="Wingdings" pitchFamily="2" charset="2"/>
              <a:buChar char="Ø"/>
            </a:pPr>
            <a:r>
              <a:rPr lang="en-GB" dirty="0" smtClean="0"/>
              <a:t>Common terminology referring to extreme negative states includes “meltdown”, “out of control” or “shutdown”.</a:t>
            </a:r>
          </a:p>
          <a:p>
            <a:endParaRPr lang="en-GB" dirty="0"/>
          </a:p>
        </p:txBody>
      </p:sp>
    </p:spTree>
    <p:extLst>
      <p:ext uri="{BB962C8B-B14F-4D97-AF65-F5344CB8AC3E}">
        <p14:creationId xmlns:p14="http://schemas.microsoft.com/office/powerpoint/2010/main" val="2327960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36712"/>
            <a:ext cx="8640960" cy="4824536"/>
          </a:xfrm>
        </p:spPr>
        <p:txBody>
          <a:bodyPr>
            <a:normAutofit/>
          </a:bodyPr>
          <a:lstStyle/>
          <a:p>
            <a:pPr>
              <a:buClrTx/>
              <a:buSzPct val="75000"/>
              <a:buFont typeface="Wingdings" pitchFamily="2" charset="2"/>
              <a:buChar char="Ø"/>
            </a:pPr>
            <a:r>
              <a:rPr lang="en-GB" dirty="0" smtClean="0"/>
              <a:t>Developing work on emotional regulation also requires a focus on positive mental health; </a:t>
            </a:r>
            <a:r>
              <a:rPr lang="en-GB" dirty="0" smtClean="0"/>
              <a:t>autistic children may </a:t>
            </a:r>
            <a:r>
              <a:rPr lang="en-GB" dirty="0" smtClean="0"/>
              <a:t>not have the same awareness of the importance of emotions:</a:t>
            </a:r>
          </a:p>
          <a:p>
            <a:pPr>
              <a:buClrTx/>
              <a:buSzPct val="75000"/>
              <a:buFont typeface="Wingdings" pitchFamily="2" charset="2"/>
              <a:buChar char="Ø"/>
            </a:pPr>
            <a:endParaRPr lang="en-GB" dirty="0" smtClean="0"/>
          </a:p>
          <a:p>
            <a:pPr lvl="1">
              <a:buClrTx/>
              <a:buSzPct val="75000"/>
              <a:buFont typeface="Arial" pitchFamily="34" charset="0"/>
              <a:buChar char="•"/>
            </a:pPr>
            <a:r>
              <a:rPr lang="en-GB" dirty="0" smtClean="0"/>
              <a:t>Children with autism may not be aware of the relationship between physical symptoms and emotional arousal</a:t>
            </a:r>
          </a:p>
          <a:p>
            <a:pPr lvl="1">
              <a:buClrTx/>
              <a:buSzPct val="75000"/>
              <a:buFont typeface="Arial" pitchFamily="34" charset="0"/>
              <a:buChar char="•"/>
            </a:pPr>
            <a:r>
              <a:rPr lang="en-GB" dirty="0" smtClean="0"/>
              <a:t>Children with autism may have a more fragmented understanding of their emotional state and their levels of emotional arousal</a:t>
            </a:r>
          </a:p>
          <a:p>
            <a:pPr lvl="1">
              <a:buClrTx/>
              <a:buSzPct val="75000"/>
              <a:buFont typeface="Arial" pitchFamily="34" charset="0"/>
              <a:buChar char="•"/>
            </a:pPr>
            <a:r>
              <a:rPr lang="en-GB" dirty="0" smtClean="0"/>
              <a:t>Poor coping strategies can increase the likelihood of depression and anxiety</a:t>
            </a:r>
          </a:p>
          <a:p>
            <a:pPr algn="r">
              <a:buNone/>
            </a:pPr>
            <a:r>
              <a:rPr lang="en-GB" dirty="0" smtClean="0"/>
              <a:t>(</a:t>
            </a:r>
            <a:r>
              <a:rPr lang="en-GB" dirty="0" err="1" smtClean="0"/>
              <a:t>Rieffe</a:t>
            </a:r>
            <a:r>
              <a:rPr lang="en-GB" dirty="0" smtClean="0"/>
              <a:t> et al. 2011)</a:t>
            </a:r>
          </a:p>
          <a:p>
            <a:pPr>
              <a:buNone/>
            </a:pPr>
            <a:endParaRPr lang="en-GB" dirty="0"/>
          </a:p>
        </p:txBody>
      </p:sp>
    </p:spTree>
    <p:extLst>
      <p:ext uri="{BB962C8B-B14F-4D97-AF65-F5344CB8AC3E}">
        <p14:creationId xmlns:p14="http://schemas.microsoft.com/office/powerpoint/2010/main" val="3451014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000B0E-F247-42DE-B4C8-953FA558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0</TotalTime>
  <Words>3167</Words>
  <Application>Microsoft Office PowerPoint</Application>
  <PresentationFormat>On-screen Show (4:3)</PresentationFormat>
  <Paragraphs>307</Paragraphs>
  <Slides>52</Slides>
  <Notes>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Concourse</vt:lpstr>
      <vt:lpstr>  Managing Stress and Anxiety in the Classroom – How to Recognise the Signs in Autistic Students and Strategies to Help</vt:lpstr>
      <vt:lpstr>Why can school be such a challenging place for many young people with autism?</vt:lpstr>
      <vt:lpstr>Why can school be such a challenging place for many young people with autism?</vt:lpstr>
      <vt:lpstr>What do parents/carers and young people with autism want?</vt:lpstr>
      <vt:lpstr>What do parents/carers and young people with autism want?</vt:lpstr>
      <vt:lpstr>What do parents/carers and young people with autism want?</vt:lpstr>
      <vt:lpstr>What is emotional regulation?</vt:lpstr>
      <vt:lpstr>PowerPoint Presentation</vt:lpstr>
      <vt:lpstr>PowerPoint Presentation</vt:lpstr>
      <vt:lpstr>PowerPoint Presentation</vt:lpstr>
      <vt:lpstr>Regulation &amp; Dysregulation…</vt:lpstr>
      <vt:lpstr>PowerPoint Presentation</vt:lpstr>
      <vt:lpstr>So what to do?</vt:lpstr>
      <vt:lpstr>The notion of Low Arousal…(1)</vt:lpstr>
      <vt:lpstr>The notion of Low Arousal…(2)</vt:lpstr>
      <vt:lpstr>The notion of Low Arousal…(3)</vt:lpstr>
      <vt:lpstr>PowerPoint Presentation</vt:lpstr>
      <vt:lpstr>Also consider self-regulation…</vt:lpstr>
      <vt:lpstr>Also consider mutual-regulation…(1)</vt:lpstr>
      <vt:lpstr>Also consider mutual-regulation…(2)</vt:lpstr>
      <vt:lpstr>PowerPoint Presentation</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What can we do to improve the educational experiences and outcomes of young people with autism?</vt:lpstr>
      <vt:lpstr>PowerPoint Presentation</vt:lpstr>
      <vt:lpstr>PowerPoint Presentation</vt:lpstr>
      <vt:lpstr>Ensure clear communication with parents/carers </vt:lpstr>
      <vt:lpstr>Key messages…</vt:lpstr>
      <vt:lpstr>Educating Persons with Autistic Spectrum Disorder - A Systematic Literature Review </vt:lpstr>
      <vt:lpstr>Intervention Rating Scheme (all studies 2008-2013)</vt:lpstr>
      <vt:lpstr>Interventions rated 4 (most evidence) Pre-school</vt:lpstr>
      <vt:lpstr>Interventions rated 4 (most evidence) School age</vt:lpstr>
      <vt:lpstr>Interventions rated 4 (most evidence) School age</vt:lpstr>
      <vt:lpstr>Interventions rated 3 (moderate evidence)  Pre-school</vt:lpstr>
      <vt:lpstr>Interventions rated 3 (moderate evidence) School age</vt:lpstr>
      <vt:lpstr>Interventions rated 3 (moderate evidence) School age</vt:lpstr>
      <vt:lpstr>Interventions rated 2 (some evidence)</vt:lpstr>
      <vt:lpstr>PowerPoint Presentation</vt:lpstr>
      <vt:lpstr>PowerPoint Presentation</vt:lpstr>
      <vt:lpstr>PowerPoint Presentation</vt:lpstr>
      <vt:lpstr>PowerPoint Presentation</vt:lpstr>
      <vt:lpstr>Blog links: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2014-01-11T16:08:10Z</dcterms:created>
  <dcterms:modified xsi:type="dcterms:W3CDTF">2018-06-27T07:19:21Z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