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6" r:id="rId2"/>
  </p:sldMasterIdLst>
  <p:notesMasterIdLst>
    <p:notesMasterId r:id="rId58"/>
  </p:notesMasterIdLst>
  <p:sldIdLst>
    <p:sldId id="285" r:id="rId3"/>
    <p:sldId id="286" r:id="rId4"/>
    <p:sldId id="327" r:id="rId5"/>
    <p:sldId id="314" r:id="rId6"/>
    <p:sldId id="288" r:id="rId7"/>
    <p:sldId id="289" r:id="rId8"/>
    <p:sldId id="313" r:id="rId9"/>
    <p:sldId id="291" r:id="rId10"/>
    <p:sldId id="292" r:id="rId11"/>
    <p:sldId id="293" r:id="rId12"/>
    <p:sldId id="294" r:id="rId13"/>
    <p:sldId id="295" r:id="rId14"/>
    <p:sldId id="315" r:id="rId15"/>
    <p:sldId id="297" r:id="rId16"/>
    <p:sldId id="298" r:id="rId17"/>
    <p:sldId id="299" r:id="rId18"/>
    <p:sldId id="300" r:id="rId19"/>
    <p:sldId id="323" r:id="rId20"/>
    <p:sldId id="302" r:id="rId21"/>
    <p:sldId id="316" r:id="rId22"/>
    <p:sldId id="317" r:id="rId23"/>
    <p:sldId id="318" r:id="rId24"/>
    <p:sldId id="319" r:id="rId25"/>
    <p:sldId id="320" r:id="rId26"/>
    <p:sldId id="321" r:id="rId27"/>
    <p:sldId id="322" r:id="rId28"/>
    <p:sldId id="324" r:id="rId29"/>
    <p:sldId id="325" r:id="rId30"/>
    <p:sldId id="326" r:id="rId31"/>
    <p:sldId id="312" r:id="rId32"/>
    <p:sldId id="371" r:id="rId33"/>
    <p:sldId id="372" r:id="rId34"/>
    <p:sldId id="329" r:id="rId35"/>
    <p:sldId id="350" r:id="rId36"/>
    <p:sldId id="351" r:id="rId37"/>
    <p:sldId id="356" r:id="rId38"/>
    <p:sldId id="357" r:id="rId39"/>
    <p:sldId id="358" r:id="rId40"/>
    <p:sldId id="359" r:id="rId41"/>
    <p:sldId id="360" r:id="rId42"/>
    <p:sldId id="361" r:id="rId43"/>
    <p:sldId id="362" r:id="rId44"/>
    <p:sldId id="363" r:id="rId45"/>
    <p:sldId id="368" r:id="rId46"/>
    <p:sldId id="369" r:id="rId47"/>
    <p:sldId id="370" r:id="rId48"/>
    <p:sldId id="375" r:id="rId49"/>
    <p:sldId id="377" r:id="rId50"/>
    <p:sldId id="378" r:id="rId51"/>
    <p:sldId id="373" r:id="rId52"/>
    <p:sldId id="374" r:id="rId53"/>
    <p:sldId id="379" r:id="rId54"/>
    <p:sldId id="380" r:id="rId55"/>
    <p:sldId id="381" r:id="rId56"/>
    <p:sldId id="281" r:id="rId5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76" d="100"/>
          <a:sy n="76" d="100"/>
        </p:scale>
        <p:origin x="-34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DBEC8147-C722-4B21-B858-6390E83E2761}" type="presOf" srcId="{FE92AC2F-B10B-4A4D-85C8-4968B53F49BE}" destId="{E0885123-E983-464D-A59B-4B57048A2B1D}" srcOrd="0" destOrd="0" presId="urn:microsoft.com/office/officeart/2005/8/layout/radial1"/>
    <dgm:cxn modelId="{8A943AD1-4F3B-4C98-BF91-AE06D39FB8C3}" type="presOf" srcId="{8ED4EDB8-BEBC-DB4F-91CD-37A2590F8B47}" destId="{2E4A04C1-FC33-1D42-BF2F-6D24740946AB}" srcOrd="1"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F9FF1176-3C14-48E1-81CA-77C8D025E5C9}" type="presOf" srcId="{9168A69A-1B37-0C4A-A8F9-2237DBC0F440}" destId="{814B4F94-E1CB-4E48-827C-24DFE6CCB971}" srcOrd="0" destOrd="0" presId="urn:microsoft.com/office/officeart/2005/8/layout/radial1"/>
    <dgm:cxn modelId="{80D17589-01A6-4E08-88DA-A2008D03F248}" type="presOf" srcId="{FE92AC2F-B10B-4A4D-85C8-4968B53F49BE}" destId="{33DC4DF1-6754-1C46-92DE-400AA67C7BBD}" srcOrd="1" destOrd="0" presId="urn:microsoft.com/office/officeart/2005/8/layout/radial1"/>
    <dgm:cxn modelId="{B21F1461-FFCD-4538-8239-E48E70744D49}" type="presOf" srcId="{E5D106FC-9553-2A4B-8FA9-6AE8CEEC6457}" destId="{D1843247-EAFD-B241-994E-EE2EE530DACE}"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711095DE-507F-426E-9713-DFE8F6B9068F}" type="presOf" srcId="{AE9F96FD-798D-3041-B6C7-B15C733232ED}" destId="{3A12E5BE-80EA-4E44-8801-FA87206DC904}" srcOrd="0" destOrd="0" presId="urn:microsoft.com/office/officeart/2005/8/layout/radial1"/>
    <dgm:cxn modelId="{5D4D0050-1E16-489F-AAE0-DA585DDD85AD}" type="presOf" srcId="{8ED901B2-5DF6-A045-9E99-84F667F4C080}" destId="{0E3F7FB0-33B3-C04E-BDA3-D994716CDDDB}" srcOrd="0" destOrd="0" presId="urn:microsoft.com/office/officeart/2005/8/layout/radial1"/>
    <dgm:cxn modelId="{C9F77BA5-D2F0-4D74-9A1F-95060E7CE827}" type="presOf" srcId="{4FA62878-AF9A-9F49-86DA-51FF47070C4E}" destId="{B4E02328-E176-8045-ADC8-11772F8AAAE0}" srcOrd="0" destOrd="0" presId="urn:microsoft.com/office/officeart/2005/8/layout/radial1"/>
    <dgm:cxn modelId="{DC3302AA-0337-412C-895B-F5B1B76E51E0}" type="presOf" srcId="{E5D106FC-9553-2A4B-8FA9-6AE8CEEC6457}" destId="{927C401A-540A-274E-94AF-63F604F8A376}"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03168C17-7978-480D-BC80-C1A09AD783E2}" type="presOf" srcId="{BD045485-EE40-0447-B6CD-4788C5C91AC8}" destId="{B8B5BCE1-DFBC-9545-9053-49097A616A93}" srcOrd="1"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A2C64BD-E0D9-4052-B705-62D8BE75CEB9}" type="presOf" srcId="{B56A8071-C2FE-7B44-AF55-32DBD440ACD6}" destId="{86156F94-D18B-5840-90E9-D7561CF57825}" srcOrd="0" destOrd="0" presId="urn:microsoft.com/office/officeart/2005/8/layout/radial1"/>
    <dgm:cxn modelId="{B62BC8D0-1FD1-47AC-99BD-4D15F8623B4C}" type="presOf" srcId="{E30309EE-9946-5541-AEBA-CFF20205E4BE}" destId="{3544C395-4783-D549-9495-09BCA7D58214}"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839A7E39-69DD-4127-BB62-4B97BBECF583}" type="presOf" srcId="{F6682FB6-C18D-A743-B742-E30907837202}" destId="{E2E82CCF-0DC2-BB46-A330-0ACC9EDCF2AF}" srcOrd="1" destOrd="0" presId="urn:microsoft.com/office/officeart/2005/8/layout/radial1"/>
    <dgm:cxn modelId="{0BC759A8-80D4-4905-B9EE-31D0E2CC39EC}" type="presOf" srcId="{4FA62878-AF9A-9F49-86DA-51FF47070C4E}" destId="{B413C1A6-FEF5-964A-9B92-CA9C9321A9FC}" srcOrd="1" destOrd="0" presId="urn:microsoft.com/office/officeart/2005/8/layout/radial1"/>
    <dgm:cxn modelId="{A2700763-23D9-44B3-9C4F-889EE2D01F70}" type="presOf" srcId="{426A2A31-0FB5-2D4D-9EEE-3182923DA833}" destId="{0136FE16-B3A4-4F48-A1BF-26233E5E4969}" srcOrd="0" destOrd="0" presId="urn:microsoft.com/office/officeart/2005/8/layout/radial1"/>
    <dgm:cxn modelId="{DBABF011-5224-4129-B9C0-47F97C7C9B77}" type="presOf" srcId="{51232070-C0AE-9243-B9BB-B2E582B47927}" destId="{F771CF57-5F62-BF40-91AC-3F50E6B8DA20}" srcOrd="0" destOrd="0" presId="urn:microsoft.com/office/officeart/2005/8/layout/radial1"/>
    <dgm:cxn modelId="{5EAAA22F-B03F-4438-A18E-10D565A4FCC6}" type="presOf" srcId="{8ED4EDB8-BEBC-DB4F-91CD-37A2590F8B47}" destId="{41AAADF7-111F-CE40-96CE-AE4E2117F3C0}" srcOrd="0" destOrd="0" presId="urn:microsoft.com/office/officeart/2005/8/layout/radial1"/>
    <dgm:cxn modelId="{D8D9C4F6-1799-41A3-95E5-25E4768BCED6}" type="presOf" srcId="{058DA32D-993B-F442-86D6-08886F0FA8BE}" destId="{B3BDCE89-2C15-E349-ACF5-0A6B4147EB6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DF8312A2-C5D5-470B-8443-5C1F77D79095}" type="presOf" srcId="{F6682FB6-C18D-A743-B742-E30907837202}" destId="{FDD864A0-13E2-F147-A817-CD750091DDB5}" srcOrd="0" destOrd="0" presId="urn:microsoft.com/office/officeart/2005/8/layout/radial1"/>
    <dgm:cxn modelId="{D37B1ABA-7B17-4034-8E38-65EEA044E602}" type="presOf" srcId="{BD045485-EE40-0447-B6CD-4788C5C91AC8}" destId="{4F61B857-00C6-7D4B-BBBA-E2EAF62AAF83}" srcOrd="0" destOrd="0" presId="urn:microsoft.com/office/officeart/2005/8/layout/radial1"/>
    <dgm:cxn modelId="{BF988ACE-833E-4A87-ABD7-641FDF05D802}" type="presOf" srcId="{E30309EE-9946-5541-AEBA-CFF20205E4BE}" destId="{B6DC45F3-5D19-104C-A312-4B5E8D1C86D3}" srcOrd="1" destOrd="0" presId="urn:microsoft.com/office/officeart/2005/8/layout/radial1"/>
    <dgm:cxn modelId="{CC972EDB-AAF5-49E7-995D-C58CB8AB8AE7}" type="presOf" srcId="{58D679A3-49ED-0449-A90F-5ED04FC864FE}" destId="{DD9F8129-43B9-2743-9014-0DC9CCCA2B5B}" srcOrd="0" destOrd="0" presId="urn:microsoft.com/office/officeart/2005/8/layout/radial1"/>
    <dgm:cxn modelId="{14FF4593-9E05-4A61-9E12-6BB86899A3DE}" type="presOf" srcId="{5B93AE62-F5F5-E343-AEAD-80950AB8E7A1}" destId="{3EA24E3C-93B4-3B47-942E-F4EE76564202}" srcOrd="0" destOrd="0" presId="urn:microsoft.com/office/officeart/2005/8/layout/radial1"/>
    <dgm:cxn modelId="{8F27C167-6E53-4B62-935E-EE93F23738FC}" type="presParOf" srcId="{F771CF57-5F62-BF40-91AC-3F50E6B8DA20}" destId="{86156F94-D18B-5840-90E9-D7561CF57825}" srcOrd="0" destOrd="0" presId="urn:microsoft.com/office/officeart/2005/8/layout/radial1"/>
    <dgm:cxn modelId="{9E01E058-CC01-4D4A-A691-A2281B26173D}" type="presParOf" srcId="{F771CF57-5F62-BF40-91AC-3F50E6B8DA20}" destId="{B4E02328-E176-8045-ADC8-11772F8AAAE0}" srcOrd="1" destOrd="0" presId="urn:microsoft.com/office/officeart/2005/8/layout/radial1"/>
    <dgm:cxn modelId="{BA074B1A-D693-4289-A31B-3CA527A421C4}" type="presParOf" srcId="{B4E02328-E176-8045-ADC8-11772F8AAAE0}" destId="{B413C1A6-FEF5-964A-9B92-CA9C9321A9FC}" srcOrd="0" destOrd="0" presId="urn:microsoft.com/office/officeart/2005/8/layout/radial1"/>
    <dgm:cxn modelId="{2806F70E-6CF5-4663-85EF-0BE559BF7B30}" type="presParOf" srcId="{F771CF57-5F62-BF40-91AC-3F50E6B8DA20}" destId="{0E3F7FB0-33B3-C04E-BDA3-D994716CDDDB}" srcOrd="2" destOrd="0" presId="urn:microsoft.com/office/officeart/2005/8/layout/radial1"/>
    <dgm:cxn modelId="{BCF496F4-7B32-4F71-ACAC-69E48E8B7F8D}" type="presParOf" srcId="{F771CF57-5F62-BF40-91AC-3F50E6B8DA20}" destId="{4F61B857-00C6-7D4B-BBBA-E2EAF62AAF83}" srcOrd="3" destOrd="0" presId="urn:microsoft.com/office/officeart/2005/8/layout/radial1"/>
    <dgm:cxn modelId="{826E6564-F7E6-4E22-8EC2-65D97836053D}" type="presParOf" srcId="{4F61B857-00C6-7D4B-BBBA-E2EAF62AAF83}" destId="{B8B5BCE1-DFBC-9545-9053-49097A616A93}" srcOrd="0" destOrd="0" presId="urn:microsoft.com/office/officeart/2005/8/layout/radial1"/>
    <dgm:cxn modelId="{3F393C9D-24EF-44C1-A4FB-F96B939774A2}" type="presParOf" srcId="{F771CF57-5F62-BF40-91AC-3F50E6B8DA20}" destId="{DD9F8129-43B9-2743-9014-0DC9CCCA2B5B}" srcOrd="4" destOrd="0" presId="urn:microsoft.com/office/officeart/2005/8/layout/radial1"/>
    <dgm:cxn modelId="{FF793E9E-4791-44DF-AD54-7F5C7A738C02}" type="presParOf" srcId="{F771CF57-5F62-BF40-91AC-3F50E6B8DA20}" destId="{FDD864A0-13E2-F147-A817-CD750091DDB5}" srcOrd="5" destOrd="0" presId="urn:microsoft.com/office/officeart/2005/8/layout/radial1"/>
    <dgm:cxn modelId="{C093D893-B0B9-454C-89A8-A85F9971ED2E}" type="presParOf" srcId="{FDD864A0-13E2-F147-A817-CD750091DDB5}" destId="{E2E82CCF-0DC2-BB46-A330-0ACC9EDCF2AF}" srcOrd="0" destOrd="0" presId="urn:microsoft.com/office/officeart/2005/8/layout/radial1"/>
    <dgm:cxn modelId="{4DCA5BE1-D2AA-4477-834A-8021621030B2}" type="presParOf" srcId="{F771CF57-5F62-BF40-91AC-3F50E6B8DA20}" destId="{3A12E5BE-80EA-4E44-8801-FA87206DC904}" srcOrd="6" destOrd="0" presId="urn:microsoft.com/office/officeart/2005/8/layout/radial1"/>
    <dgm:cxn modelId="{6F6733C3-A70A-463C-BED6-BF908356451E}" type="presParOf" srcId="{F771CF57-5F62-BF40-91AC-3F50E6B8DA20}" destId="{927C401A-540A-274E-94AF-63F604F8A376}" srcOrd="7" destOrd="0" presId="urn:microsoft.com/office/officeart/2005/8/layout/radial1"/>
    <dgm:cxn modelId="{24F7A2EB-8E47-40C3-97E5-847908270753}" type="presParOf" srcId="{927C401A-540A-274E-94AF-63F604F8A376}" destId="{D1843247-EAFD-B241-994E-EE2EE530DACE}" srcOrd="0" destOrd="0" presId="urn:microsoft.com/office/officeart/2005/8/layout/radial1"/>
    <dgm:cxn modelId="{D1C28939-B620-40A4-B86A-5F706A4D1D90}" type="presParOf" srcId="{F771CF57-5F62-BF40-91AC-3F50E6B8DA20}" destId="{0136FE16-B3A4-4F48-A1BF-26233E5E4969}" srcOrd="8" destOrd="0" presId="urn:microsoft.com/office/officeart/2005/8/layout/radial1"/>
    <dgm:cxn modelId="{76A02CF3-410F-4CC7-8C95-579CF8E9B8D4}" type="presParOf" srcId="{F771CF57-5F62-BF40-91AC-3F50E6B8DA20}" destId="{E0885123-E983-464D-A59B-4B57048A2B1D}" srcOrd="9" destOrd="0" presId="urn:microsoft.com/office/officeart/2005/8/layout/radial1"/>
    <dgm:cxn modelId="{2CEA6206-426B-4A1B-811B-3B253A843622}" type="presParOf" srcId="{E0885123-E983-464D-A59B-4B57048A2B1D}" destId="{33DC4DF1-6754-1C46-92DE-400AA67C7BBD}" srcOrd="0" destOrd="0" presId="urn:microsoft.com/office/officeart/2005/8/layout/radial1"/>
    <dgm:cxn modelId="{E495324E-2D3E-47DF-ACD6-8F3270CDCB7C}" type="presParOf" srcId="{F771CF57-5F62-BF40-91AC-3F50E6B8DA20}" destId="{B3BDCE89-2C15-E349-ACF5-0A6B4147EB64}" srcOrd="10" destOrd="0" presId="urn:microsoft.com/office/officeart/2005/8/layout/radial1"/>
    <dgm:cxn modelId="{5C3AE4AF-CB1B-428A-A4D6-759808A7CA1F}" type="presParOf" srcId="{F771CF57-5F62-BF40-91AC-3F50E6B8DA20}" destId="{3544C395-4783-D549-9495-09BCA7D58214}" srcOrd="11" destOrd="0" presId="urn:microsoft.com/office/officeart/2005/8/layout/radial1"/>
    <dgm:cxn modelId="{DDABCB9F-753D-441F-AB07-C2789885E595}" type="presParOf" srcId="{3544C395-4783-D549-9495-09BCA7D58214}" destId="{B6DC45F3-5D19-104C-A312-4B5E8D1C86D3}" srcOrd="0" destOrd="0" presId="urn:microsoft.com/office/officeart/2005/8/layout/radial1"/>
    <dgm:cxn modelId="{179EAA9C-0C82-4F79-912D-09FFF31039E7}" type="presParOf" srcId="{F771CF57-5F62-BF40-91AC-3F50E6B8DA20}" destId="{814B4F94-E1CB-4E48-827C-24DFE6CCB971}" srcOrd="12" destOrd="0" presId="urn:microsoft.com/office/officeart/2005/8/layout/radial1"/>
    <dgm:cxn modelId="{DFFC1EFC-5E72-41C7-9787-57E9FD5D1167}" type="presParOf" srcId="{F771CF57-5F62-BF40-91AC-3F50E6B8DA20}" destId="{41AAADF7-111F-CE40-96CE-AE4E2117F3C0}" srcOrd="13" destOrd="0" presId="urn:microsoft.com/office/officeart/2005/8/layout/radial1"/>
    <dgm:cxn modelId="{15C4221F-853C-48FA-A4E8-3447A757AC23}" type="presParOf" srcId="{41AAADF7-111F-CE40-96CE-AE4E2117F3C0}" destId="{2E4A04C1-FC33-1D42-BF2F-6D24740946AB}" srcOrd="0" destOrd="0" presId="urn:microsoft.com/office/officeart/2005/8/layout/radial1"/>
    <dgm:cxn modelId="{B673313C-2F19-4BBD-BA62-41624A843252}"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4B170FC3-BDAE-494F-B177-8970AC80BF61}" type="presOf" srcId="{FE92AC2F-B10B-4A4D-85C8-4968B53F49BE}" destId="{33DC4DF1-6754-1C46-92DE-400AA67C7BBD}" srcOrd="1"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FB273AE8-1770-4A57-B387-4814FBA60783}" type="presOf" srcId="{51232070-C0AE-9243-B9BB-B2E582B47927}" destId="{F771CF57-5F62-BF40-91AC-3F50E6B8DA20}" srcOrd="0" destOrd="0" presId="urn:microsoft.com/office/officeart/2005/8/layout/radial1"/>
    <dgm:cxn modelId="{36FDD4D0-EEA5-45E4-8CA8-FC9F93B411BC}" type="presOf" srcId="{F6682FB6-C18D-A743-B742-E30907837202}" destId="{FDD864A0-13E2-F147-A817-CD750091DDB5}" srcOrd="0" destOrd="0" presId="urn:microsoft.com/office/officeart/2005/8/layout/radial1"/>
    <dgm:cxn modelId="{2C254355-9154-4537-8BFD-DF34F45E34F2}" type="presOf" srcId="{FE92AC2F-B10B-4A4D-85C8-4968B53F49BE}" destId="{E0885123-E983-464D-A59B-4B57048A2B1D}" srcOrd="0" destOrd="0" presId="urn:microsoft.com/office/officeart/2005/8/layout/radial1"/>
    <dgm:cxn modelId="{E59B8550-D62D-4FD1-B550-3D4DEAC21FA0}" type="presOf" srcId="{8ED4EDB8-BEBC-DB4F-91CD-37A2590F8B47}" destId="{41AAADF7-111F-CE40-96CE-AE4E2117F3C0}" srcOrd="0" destOrd="0" presId="urn:microsoft.com/office/officeart/2005/8/layout/radial1"/>
    <dgm:cxn modelId="{20FA7344-1149-4E33-8E7B-D161C189C833}" type="presOf" srcId="{426A2A31-0FB5-2D4D-9EEE-3182923DA833}" destId="{0136FE16-B3A4-4F48-A1BF-26233E5E4969}" srcOrd="0" destOrd="0" presId="urn:microsoft.com/office/officeart/2005/8/layout/radial1"/>
    <dgm:cxn modelId="{C049CD10-5A6F-4FDB-B173-F613B2C1DFD0}" type="presOf" srcId="{8ED4EDB8-BEBC-DB4F-91CD-37A2590F8B47}" destId="{2E4A04C1-FC33-1D42-BF2F-6D24740946AB}"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48689E1D-5B61-4CAF-A8E0-E1377F66F50F}" type="presOf" srcId="{E30309EE-9946-5541-AEBA-CFF20205E4BE}" destId="{B6DC45F3-5D19-104C-A312-4B5E8D1C86D3}" srcOrd="1" destOrd="0" presId="urn:microsoft.com/office/officeart/2005/8/layout/radial1"/>
    <dgm:cxn modelId="{2B25F8B4-06C0-482C-8653-86C7E28024C0}" type="presOf" srcId="{BD045485-EE40-0447-B6CD-4788C5C91AC8}" destId="{4F61B857-00C6-7D4B-BBBA-E2EAF62AAF83}" srcOrd="0" destOrd="0" presId="urn:microsoft.com/office/officeart/2005/8/layout/radial1"/>
    <dgm:cxn modelId="{2754C916-D725-4A7E-B37F-FAD50571E62D}" type="presOf" srcId="{5B93AE62-F5F5-E343-AEAD-80950AB8E7A1}" destId="{3EA24E3C-93B4-3B47-942E-F4EE76564202}" srcOrd="0" destOrd="0" presId="urn:microsoft.com/office/officeart/2005/8/layout/radial1"/>
    <dgm:cxn modelId="{411D3F8C-034B-45F7-ACAD-DA961CF69991}" type="presOf" srcId="{AE9F96FD-798D-3041-B6C7-B15C733232ED}" destId="{3A12E5BE-80EA-4E44-8801-FA87206DC904}" srcOrd="0" destOrd="0" presId="urn:microsoft.com/office/officeart/2005/8/layout/radial1"/>
    <dgm:cxn modelId="{F154BBC6-608E-4E46-A510-D5562249293F}" type="presOf" srcId="{BD045485-EE40-0447-B6CD-4788C5C91AC8}" destId="{B8B5BCE1-DFBC-9545-9053-49097A616A93}" srcOrd="1"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651BAA41-57DF-440E-9D42-E18D6FFFAF36}" type="presOf" srcId="{E5D106FC-9553-2A4B-8FA9-6AE8CEEC6457}" destId="{927C401A-540A-274E-94AF-63F604F8A376}"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270EA2D5-5580-4373-9EF9-66308105F62F}" type="presOf" srcId="{B56A8071-C2FE-7B44-AF55-32DBD440ACD6}" destId="{86156F94-D18B-5840-90E9-D7561CF57825}" srcOrd="0" destOrd="0" presId="urn:microsoft.com/office/officeart/2005/8/layout/radial1"/>
    <dgm:cxn modelId="{1B01AFB1-8EC7-42AB-B132-7FB81B0377C1}" type="presOf" srcId="{E5D106FC-9553-2A4B-8FA9-6AE8CEEC6457}" destId="{D1843247-EAFD-B241-994E-EE2EE530DACE}" srcOrd="1"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95A8AC2B-2B86-404E-822D-AE8382FB6575}" type="presOf" srcId="{4FA62878-AF9A-9F49-86DA-51FF47070C4E}" destId="{B413C1A6-FEF5-964A-9B92-CA9C9321A9FC}" srcOrd="1" destOrd="0" presId="urn:microsoft.com/office/officeart/2005/8/layout/radial1"/>
    <dgm:cxn modelId="{FF156DF2-4F72-412F-A17F-B394E621D574}" type="presOf" srcId="{F6682FB6-C18D-A743-B742-E30907837202}" destId="{E2E82CCF-0DC2-BB46-A330-0ACC9EDCF2AF}" srcOrd="1" destOrd="0" presId="urn:microsoft.com/office/officeart/2005/8/layout/radial1"/>
    <dgm:cxn modelId="{2ED1C65C-B4B2-42BF-94D3-4C30704AC895}" type="presOf" srcId="{4FA62878-AF9A-9F49-86DA-51FF47070C4E}" destId="{B4E02328-E176-8045-ADC8-11772F8AAAE0}" srcOrd="0" destOrd="0" presId="urn:microsoft.com/office/officeart/2005/8/layout/radial1"/>
    <dgm:cxn modelId="{F0B09805-91D5-4D2A-8F85-E864F5ED6182}" type="presOf" srcId="{58D679A3-49ED-0449-A90F-5ED04FC864FE}" destId="{DD9F8129-43B9-2743-9014-0DC9CCCA2B5B}" srcOrd="0" destOrd="0" presId="urn:microsoft.com/office/officeart/2005/8/layout/radial1"/>
    <dgm:cxn modelId="{9CB80CA4-5941-4411-A669-9EF9A2A64B71}" type="presOf" srcId="{8ED901B2-5DF6-A045-9E99-84F667F4C080}" destId="{0E3F7FB0-33B3-C04E-BDA3-D994716CDDDB}" srcOrd="0" destOrd="0" presId="urn:microsoft.com/office/officeart/2005/8/layout/radial1"/>
    <dgm:cxn modelId="{A476B290-6860-47B4-92DC-35284BEC8160}" type="presOf" srcId="{058DA32D-993B-F442-86D6-08886F0FA8BE}" destId="{B3BDCE89-2C15-E349-ACF5-0A6B4147EB6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A0D69C2B-96E7-4BDA-BD0B-EFCC452A264E}" type="presOf" srcId="{9168A69A-1B37-0C4A-A8F9-2237DBC0F440}" destId="{814B4F94-E1CB-4E48-827C-24DFE6CCB971}" srcOrd="0" destOrd="0" presId="urn:microsoft.com/office/officeart/2005/8/layout/radial1"/>
    <dgm:cxn modelId="{A2C53F49-E6FD-4743-AC26-B665A58898ED}" type="presOf" srcId="{E30309EE-9946-5541-AEBA-CFF20205E4BE}" destId="{3544C395-4783-D549-9495-09BCA7D58214}"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65E23CF2-56F7-4299-A82B-A5CF038A4079}" type="presParOf" srcId="{F771CF57-5F62-BF40-91AC-3F50E6B8DA20}" destId="{86156F94-D18B-5840-90E9-D7561CF57825}" srcOrd="0" destOrd="0" presId="urn:microsoft.com/office/officeart/2005/8/layout/radial1"/>
    <dgm:cxn modelId="{3047A6E5-9F92-46BF-A1B8-2315E0CCF971}" type="presParOf" srcId="{F771CF57-5F62-BF40-91AC-3F50E6B8DA20}" destId="{B4E02328-E176-8045-ADC8-11772F8AAAE0}" srcOrd="1" destOrd="0" presId="urn:microsoft.com/office/officeart/2005/8/layout/radial1"/>
    <dgm:cxn modelId="{AF6B6932-D30A-4535-B36D-31B139121DDA}" type="presParOf" srcId="{B4E02328-E176-8045-ADC8-11772F8AAAE0}" destId="{B413C1A6-FEF5-964A-9B92-CA9C9321A9FC}" srcOrd="0" destOrd="0" presId="urn:microsoft.com/office/officeart/2005/8/layout/radial1"/>
    <dgm:cxn modelId="{B125A7D3-6FB2-4CEC-BA24-8186092D7866}" type="presParOf" srcId="{F771CF57-5F62-BF40-91AC-3F50E6B8DA20}" destId="{0E3F7FB0-33B3-C04E-BDA3-D994716CDDDB}" srcOrd="2" destOrd="0" presId="urn:microsoft.com/office/officeart/2005/8/layout/radial1"/>
    <dgm:cxn modelId="{17C308D3-9C73-45F7-9E53-E081AB642A7C}" type="presParOf" srcId="{F771CF57-5F62-BF40-91AC-3F50E6B8DA20}" destId="{4F61B857-00C6-7D4B-BBBA-E2EAF62AAF83}" srcOrd="3" destOrd="0" presId="urn:microsoft.com/office/officeart/2005/8/layout/radial1"/>
    <dgm:cxn modelId="{983E4245-0718-4E54-AA62-33D4328C0444}" type="presParOf" srcId="{4F61B857-00C6-7D4B-BBBA-E2EAF62AAF83}" destId="{B8B5BCE1-DFBC-9545-9053-49097A616A93}" srcOrd="0" destOrd="0" presId="urn:microsoft.com/office/officeart/2005/8/layout/radial1"/>
    <dgm:cxn modelId="{57C63283-6711-4AEA-B101-21B72246EB92}" type="presParOf" srcId="{F771CF57-5F62-BF40-91AC-3F50E6B8DA20}" destId="{DD9F8129-43B9-2743-9014-0DC9CCCA2B5B}" srcOrd="4" destOrd="0" presId="urn:microsoft.com/office/officeart/2005/8/layout/radial1"/>
    <dgm:cxn modelId="{65511DA0-EAE5-44CC-8589-5D75306023D8}" type="presParOf" srcId="{F771CF57-5F62-BF40-91AC-3F50E6B8DA20}" destId="{FDD864A0-13E2-F147-A817-CD750091DDB5}" srcOrd="5" destOrd="0" presId="urn:microsoft.com/office/officeart/2005/8/layout/radial1"/>
    <dgm:cxn modelId="{487C3F4B-9A06-4F93-ADD0-670EB1E0EB86}" type="presParOf" srcId="{FDD864A0-13E2-F147-A817-CD750091DDB5}" destId="{E2E82CCF-0DC2-BB46-A330-0ACC9EDCF2AF}" srcOrd="0" destOrd="0" presId="urn:microsoft.com/office/officeart/2005/8/layout/radial1"/>
    <dgm:cxn modelId="{5F4428CA-E0B1-4285-8F50-D13A1AA80021}" type="presParOf" srcId="{F771CF57-5F62-BF40-91AC-3F50E6B8DA20}" destId="{3A12E5BE-80EA-4E44-8801-FA87206DC904}" srcOrd="6" destOrd="0" presId="urn:microsoft.com/office/officeart/2005/8/layout/radial1"/>
    <dgm:cxn modelId="{7F9E2ABC-A987-4B9B-8ACB-A7163E6BF92C}" type="presParOf" srcId="{F771CF57-5F62-BF40-91AC-3F50E6B8DA20}" destId="{927C401A-540A-274E-94AF-63F604F8A376}" srcOrd="7" destOrd="0" presId="urn:microsoft.com/office/officeart/2005/8/layout/radial1"/>
    <dgm:cxn modelId="{5C8D825A-2A65-4DE9-B2CD-320B3EB0898A}" type="presParOf" srcId="{927C401A-540A-274E-94AF-63F604F8A376}" destId="{D1843247-EAFD-B241-994E-EE2EE530DACE}" srcOrd="0" destOrd="0" presId="urn:microsoft.com/office/officeart/2005/8/layout/radial1"/>
    <dgm:cxn modelId="{8045FE63-E4B4-4B68-BD8B-6152AD954E04}" type="presParOf" srcId="{F771CF57-5F62-BF40-91AC-3F50E6B8DA20}" destId="{0136FE16-B3A4-4F48-A1BF-26233E5E4969}" srcOrd="8" destOrd="0" presId="urn:microsoft.com/office/officeart/2005/8/layout/radial1"/>
    <dgm:cxn modelId="{4DF8FA81-5C7F-4657-A1A9-FCF01DF5C0FE}" type="presParOf" srcId="{F771CF57-5F62-BF40-91AC-3F50E6B8DA20}" destId="{E0885123-E983-464D-A59B-4B57048A2B1D}" srcOrd="9" destOrd="0" presId="urn:microsoft.com/office/officeart/2005/8/layout/radial1"/>
    <dgm:cxn modelId="{275F1D6C-E26C-482A-BB1D-1395B6E973A0}" type="presParOf" srcId="{E0885123-E983-464D-A59B-4B57048A2B1D}" destId="{33DC4DF1-6754-1C46-92DE-400AA67C7BBD}" srcOrd="0" destOrd="0" presId="urn:microsoft.com/office/officeart/2005/8/layout/radial1"/>
    <dgm:cxn modelId="{8E225B5A-51DA-4D77-B7C2-E2174F5D05A4}" type="presParOf" srcId="{F771CF57-5F62-BF40-91AC-3F50E6B8DA20}" destId="{B3BDCE89-2C15-E349-ACF5-0A6B4147EB64}" srcOrd="10" destOrd="0" presId="urn:microsoft.com/office/officeart/2005/8/layout/radial1"/>
    <dgm:cxn modelId="{D33F8DBF-0D06-42C4-ABD5-A4E102E96BF6}" type="presParOf" srcId="{F771CF57-5F62-BF40-91AC-3F50E6B8DA20}" destId="{3544C395-4783-D549-9495-09BCA7D58214}" srcOrd="11" destOrd="0" presId="urn:microsoft.com/office/officeart/2005/8/layout/radial1"/>
    <dgm:cxn modelId="{7FA5EF67-0114-4A88-8309-27296D0D6A1A}" type="presParOf" srcId="{3544C395-4783-D549-9495-09BCA7D58214}" destId="{B6DC45F3-5D19-104C-A312-4B5E8D1C86D3}" srcOrd="0" destOrd="0" presId="urn:microsoft.com/office/officeart/2005/8/layout/radial1"/>
    <dgm:cxn modelId="{CA6D32A7-78D0-4E44-A926-877EF5002676}" type="presParOf" srcId="{F771CF57-5F62-BF40-91AC-3F50E6B8DA20}" destId="{814B4F94-E1CB-4E48-827C-24DFE6CCB971}" srcOrd="12" destOrd="0" presId="urn:microsoft.com/office/officeart/2005/8/layout/radial1"/>
    <dgm:cxn modelId="{8DDB2D24-F24C-43DD-8836-80EC026603A7}" type="presParOf" srcId="{F771CF57-5F62-BF40-91AC-3F50E6B8DA20}" destId="{41AAADF7-111F-CE40-96CE-AE4E2117F3C0}" srcOrd="13" destOrd="0" presId="urn:microsoft.com/office/officeart/2005/8/layout/radial1"/>
    <dgm:cxn modelId="{3BBBF137-5C20-445F-A3DE-BD6A413814AB}" type="presParOf" srcId="{41AAADF7-111F-CE40-96CE-AE4E2117F3C0}" destId="{2E4A04C1-FC33-1D42-BF2F-6D24740946AB}" srcOrd="0" destOrd="0" presId="urn:microsoft.com/office/officeart/2005/8/layout/radial1"/>
    <dgm:cxn modelId="{D098530C-2710-4155-A8FD-4FBD94A12592}"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a:solidFill>
          <a:srgbClr val="92D050"/>
        </a:solidFill>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A880483A-E2F3-AD4E-956B-8498EA17730A}" srcId="{B56A8071-C2FE-7B44-AF55-32DBD440ACD6}" destId="{8ED901B2-5DF6-A045-9E99-84F667F4C080}" srcOrd="0" destOrd="0" parTransId="{4FA62878-AF9A-9F49-86DA-51FF47070C4E}" sibTransId="{63F6A2B5-552F-5843-BD65-41AE20914417}"/>
    <dgm:cxn modelId="{A62B69DA-3881-46F8-BBE4-708D17D7949B}" type="presOf" srcId="{51232070-C0AE-9243-B9BB-B2E582B47927}" destId="{F771CF57-5F62-BF40-91AC-3F50E6B8DA20}" srcOrd="0" destOrd="0" presId="urn:microsoft.com/office/officeart/2005/8/layout/radial1"/>
    <dgm:cxn modelId="{898CFBE7-FB85-4834-B6A3-7509C1FBEAE5}" type="presOf" srcId="{4FA62878-AF9A-9F49-86DA-51FF47070C4E}" destId="{B413C1A6-FEF5-964A-9B92-CA9C9321A9FC}" srcOrd="1" destOrd="0" presId="urn:microsoft.com/office/officeart/2005/8/layout/radial1"/>
    <dgm:cxn modelId="{C43E8D45-8285-4E94-9FAA-6C3B6B471451}" type="presOf" srcId="{8ED4EDB8-BEBC-DB4F-91CD-37A2590F8B47}" destId="{2E4A04C1-FC33-1D42-BF2F-6D24740946AB}" srcOrd="1" destOrd="0" presId="urn:microsoft.com/office/officeart/2005/8/layout/radial1"/>
    <dgm:cxn modelId="{BEF7AA6E-4191-4055-9969-DA6F1BD0A096}" type="presOf" srcId="{AE9F96FD-798D-3041-B6C7-B15C733232ED}" destId="{3A12E5BE-80EA-4E44-8801-FA87206DC904}" srcOrd="0" destOrd="0" presId="urn:microsoft.com/office/officeart/2005/8/layout/radial1"/>
    <dgm:cxn modelId="{798B5A8B-059E-4CA3-8045-DD73DE9CA28A}" type="presOf" srcId="{426A2A31-0FB5-2D4D-9EEE-3182923DA833}" destId="{0136FE16-B3A4-4F48-A1BF-26233E5E4969}" srcOrd="0" destOrd="0" presId="urn:microsoft.com/office/officeart/2005/8/layout/radial1"/>
    <dgm:cxn modelId="{81999FDC-0DA9-4F08-989D-06B15086B0F3}" type="presOf" srcId="{8ED901B2-5DF6-A045-9E99-84F667F4C080}" destId="{0E3F7FB0-33B3-C04E-BDA3-D994716CDDDB}" srcOrd="0" destOrd="0" presId="urn:microsoft.com/office/officeart/2005/8/layout/radial1"/>
    <dgm:cxn modelId="{CFADBD65-828D-4CF3-B40F-8CD66FF9846E}" type="presOf" srcId="{4FA62878-AF9A-9F49-86DA-51FF47070C4E}" destId="{B4E02328-E176-8045-ADC8-11772F8AAAE0}"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FAD4984D-D4D5-40AA-AA04-8956EF291932}" type="presOf" srcId="{BD045485-EE40-0447-B6CD-4788C5C91AC8}" destId="{4F61B857-00C6-7D4B-BBBA-E2EAF62AAF83}" srcOrd="0" destOrd="0" presId="urn:microsoft.com/office/officeart/2005/8/layout/radial1"/>
    <dgm:cxn modelId="{C2597CD6-076E-4468-B619-BC8FFDDA45FB}" type="presOf" srcId="{58D679A3-49ED-0449-A90F-5ED04FC864FE}" destId="{DD9F8129-43B9-2743-9014-0DC9CCCA2B5B}" srcOrd="0" destOrd="0" presId="urn:microsoft.com/office/officeart/2005/8/layout/radial1"/>
    <dgm:cxn modelId="{BA94D8A6-1FC1-425B-B350-C3BAF7C35C60}" type="presOf" srcId="{E5D106FC-9553-2A4B-8FA9-6AE8CEEC6457}" destId="{D1843247-EAFD-B241-994E-EE2EE530DACE}" srcOrd="1" destOrd="0" presId="urn:microsoft.com/office/officeart/2005/8/layout/radial1"/>
    <dgm:cxn modelId="{5CF0E5F4-8B45-420F-B040-F9D4917A3A64}" type="presOf" srcId="{5B93AE62-F5F5-E343-AEAD-80950AB8E7A1}" destId="{3EA24E3C-93B4-3B47-942E-F4EE76564202}" srcOrd="0" destOrd="0" presId="urn:microsoft.com/office/officeart/2005/8/layout/radial1"/>
    <dgm:cxn modelId="{FB650BF8-CCA8-4D5D-8F1F-E623FCB7FED5}" type="presOf" srcId="{9168A69A-1B37-0C4A-A8F9-2237DBC0F440}" destId="{814B4F94-E1CB-4E48-827C-24DFE6CCB971}" srcOrd="0" destOrd="0" presId="urn:microsoft.com/office/officeart/2005/8/layout/radial1"/>
    <dgm:cxn modelId="{7AA690B8-2C4B-49CE-8558-87B28586DB86}" type="presOf" srcId="{E5D106FC-9553-2A4B-8FA9-6AE8CEEC6457}" destId="{927C401A-540A-274E-94AF-63F604F8A376}"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3BFD2510-5E4E-4F43-8945-D5CDFA344077}" type="presOf" srcId="{8ED4EDB8-BEBC-DB4F-91CD-37A2590F8B47}" destId="{41AAADF7-111F-CE40-96CE-AE4E2117F3C0}"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A3CE23B4-CB84-4C3F-91C0-597193D2AAE7}" type="presOf" srcId="{E30309EE-9946-5541-AEBA-CFF20205E4BE}" destId="{3544C395-4783-D549-9495-09BCA7D58214}" srcOrd="0"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A2B28704-83A1-456D-9361-13EB2A4258CD}" type="presOf" srcId="{B56A8071-C2FE-7B44-AF55-32DBD440ACD6}" destId="{86156F94-D18B-5840-90E9-D7561CF57825}" srcOrd="0" destOrd="0" presId="urn:microsoft.com/office/officeart/2005/8/layout/radial1"/>
    <dgm:cxn modelId="{808E68E2-EE0B-4C7F-BA94-770B69E0625B}" type="presOf" srcId="{FE92AC2F-B10B-4A4D-85C8-4968B53F49BE}" destId="{E0885123-E983-464D-A59B-4B57048A2B1D}" srcOrd="0" destOrd="0" presId="urn:microsoft.com/office/officeart/2005/8/layout/radial1"/>
    <dgm:cxn modelId="{A5D2EF62-B209-47F7-A4D1-1A1AB5C0ABC1}" type="presOf" srcId="{FE92AC2F-B10B-4A4D-85C8-4968B53F49BE}" destId="{33DC4DF1-6754-1C46-92DE-400AA67C7BBD}" srcOrd="1" destOrd="0" presId="urn:microsoft.com/office/officeart/2005/8/layout/radial1"/>
    <dgm:cxn modelId="{0A320D2F-AC7F-4300-8F62-043CAE97B9E6}" type="presOf" srcId="{F6682FB6-C18D-A743-B742-E30907837202}" destId="{E2E82CCF-0DC2-BB46-A330-0ACC9EDCF2AF}" srcOrd="1"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1118459A-8764-4BE7-8506-566871F76BB6}" type="presOf" srcId="{058DA32D-993B-F442-86D6-08886F0FA8BE}" destId="{B3BDCE89-2C15-E349-ACF5-0A6B4147EB64}" srcOrd="0" destOrd="0" presId="urn:microsoft.com/office/officeart/2005/8/layout/radial1"/>
    <dgm:cxn modelId="{734880A9-D6BA-4F6E-9A0F-C7E4E4F10696}" type="presOf" srcId="{F6682FB6-C18D-A743-B742-E30907837202}" destId="{FDD864A0-13E2-F147-A817-CD750091DDB5}" srcOrd="0" destOrd="0" presId="urn:microsoft.com/office/officeart/2005/8/layout/radial1"/>
    <dgm:cxn modelId="{6BAE3C7F-7DF5-4F42-9856-F1F8F0D411DA}" type="presOf" srcId="{E30309EE-9946-5541-AEBA-CFF20205E4BE}" destId="{B6DC45F3-5D19-104C-A312-4B5E8D1C86D3}" srcOrd="1" destOrd="0" presId="urn:microsoft.com/office/officeart/2005/8/layout/radial1"/>
    <dgm:cxn modelId="{E88AC706-ED8C-4BE6-AB0F-8EBF791C1FF7}" type="presOf" srcId="{BD045485-EE40-0447-B6CD-4788C5C91AC8}" destId="{B8B5BCE1-DFBC-9545-9053-49097A616A93}" srcOrd="1" destOrd="0" presId="urn:microsoft.com/office/officeart/2005/8/layout/radial1"/>
    <dgm:cxn modelId="{5A54FD91-E288-419E-93CF-CA722116FFCE}" type="presParOf" srcId="{F771CF57-5F62-BF40-91AC-3F50E6B8DA20}" destId="{86156F94-D18B-5840-90E9-D7561CF57825}" srcOrd="0" destOrd="0" presId="urn:microsoft.com/office/officeart/2005/8/layout/radial1"/>
    <dgm:cxn modelId="{11E5F99E-2558-4BF6-9915-812ADD5DB450}" type="presParOf" srcId="{F771CF57-5F62-BF40-91AC-3F50E6B8DA20}" destId="{B4E02328-E176-8045-ADC8-11772F8AAAE0}" srcOrd="1" destOrd="0" presId="urn:microsoft.com/office/officeart/2005/8/layout/radial1"/>
    <dgm:cxn modelId="{EA28FE20-EA40-40A2-9968-9AA5C773D8F1}" type="presParOf" srcId="{B4E02328-E176-8045-ADC8-11772F8AAAE0}" destId="{B413C1A6-FEF5-964A-9B92-CA9C9321A9FC}" srcOrd="0" destOrd="0" presId="urn:microsoft.com/office/officeart/2005/8/layout/radial1"/>
    <dgm:cxn modelId="{8FCB2272-D1CD-4258-90CC-E931D95387E5}" type="presParOf" srcId="{F771CF57-5F62-BF40-91AC-3F50E6B8DA20}" destId="{0E3F7FB0-33B3-C04E-BDA3-D994716CDDDB}" srcOrd="2" destOrd="0" presId="urn:microsoft.com/office/officeart/2005/8/layout/radial1"/>
    <dgm:cxn modelId="{1D06E64C-D465-46AA-ACB5-3869A43E5E7D}" type="presParOf" srcId="{F771CF57-5F62-BF40-91AC-3F50E6B8DA20}" destId="{4F61B857-00C6-7D4B-BBBA-E2EAF62AAF83}" srcOrd="3" destOrd="0" presId="urn:microsoft.com/office/officeart/2005/8/layout/radial1"/>
    <dgm:cxn modelId="{E6067EE5-B7B2-4F12-995D-929FAED2736B}" type="presParOf" srcId="{4F61B857-00C6-7D4B-BBBA-E2EAF62AAF83}" destId="{B8B5BCE1-DFBC-9545-9053-49097A616A93}" srcOrd="0" destOrd="0" presId="urn:microsoft.com/office/officeart/2005/8/layout/radial1"/>
    <dgm:cxn modelId="{D467C8AA-F31F-4D51-878C-5160EE82A85F}" type="presParOf" srcId="{F771CF57-5F62-BF40-91AC-3F50E6B8DA20}" destId="{DD9F8129-43B9-2743-9014-0DC9CCCA2B5B}" srcOrd="4" destOrd="0" presId="urn:microsoft.com/office/officeart/2005/8/layout/radial1"/>
    <dgm:cxn modelId="{6CAD29FA-05F9-4031-AE5F-437C2FD9961F}" type="presParOf" srcId="{F771CF57-5F62-BF40-91AC-3F50E6B8DA20}" destId="{FDD864A0-13E2-F147-A817-CD750091DDB5}" srcOrd="5" destOrd="0" presId="urn:microsoft.com/office/officeart/2005/8/layout/radial1"/>
    <dgm:cxn modelId="{8E5A3E46-C60F-4C8B-8C6D-71C5D2EB2C58}" type="presParOf" srcId="{FDD864A0-13E2-F147-A817-CD750091DDB5}" destId="{E2E82CCF-0DC2-BB46-A330-0ACC9EDCF2AF}" srcOrd="0" destOrd="0" presId="urn:microsoft.com/office/officeart/2005/8/layout/radial1"/>
    <dgm:cxn modelId="{4DFCC21B-CB03-44C5-B18D-DE2988841C24}" type="presParOf" srcId="{F771CF57-5F62-BF40-91AC-3F50E6B8DA20}" destId="{3A12E5BE-80EA-4E44-8801-FA87206DC904}" srcOrd="6" destOrd="0" presId="urn:microsoft.com/office/officeart/2005/8/layout/radial1"/>
    <dgm:cxn modelId="{FA005564-0DD1-4E9C-BB9F-41081F15C554}" type="presParOf" srcId="{F771CF57-5F62-BF40-91AC-3F50E6B8DA20}" destId="{927C401A-540A-274E-94AF-63F604F8A376}" srcOrd="7" destOrd="0" presId="urn:microsoft.com/office/officeart/2005/8/layout/radial1"/>
    <dgm:cxn modelId="{DEE50992-7940-42E2-AE18-9ED3D255C95E}" type="presParOf" srcId="{927C401A-540A-274E-94AF-63F604F8A376}" destId="{D1843247-EAFD-B241-994E-EE2EE530DACE}" srcOrd="0" destOrd="0" presId="urn:microsoft.com/office/officeart/2005/8/layout/radial1"/>
    <dgm:cxn modelId="{B80C2A6C-F78C-4D27-9043-E01DB0B3C593}" type="presParOf" srcId="{F771CF57-5F62-BF40-91AC-3F50E6B8DA20}" destId="{0136FE16-B3A4-4F48-A1BF-26233E5E4969}" srcOrd="8" destOrd="0" presId="urn:microsoft.com/office/officeart/2005/8/layout/radial1"/>
    <dgm:cxn modelId="{CE397271-D55B-41BE-913F-8605D93030B7}" type="presParOf" srcId="{F771CF57-5F62-BF40-91AC-3F50E6B8DA20}" destId="{E0885123-E983-464D-A59B-4B57048A2B1D}" srcOrd="9" destOrd="0" presId="urn:microsoft.com/office/officeart/2005/8/layout/radial1"/>
    <dgm:cxn modelId="{B3D3A9CF-E700-427D-89D1-7905389C1260}" type="presParOf" srcId="{E0885123-E983-464D-A59B-4B57048A2B1D}" destId="{33DC4DF1-6754-1C46-92DE-400AA67C7BBD}" srcOrd="0" destOrd="0" presId="urn:microsoft.com/office/officeart/2005/8/layout/radial1"/>
    <dgm:cxn modelId="{9AC29B69-F96F-4376-86DA-7D6245A3FDF8}" type="presParOf" srcId="{F771CF57-5F62-BF40-91AC-3F50E6B8DA20}" destId="{B3BDCE89-2C15-E349-ACF5-0A6B4147EB64}" srcOrd="10" destOrd="0" presId="urn:microsoft.com/office/officeart/2005/8/layout/radial1"/>
    <dgm:cxn modelId="{CDF191DF-4721-4094-BDC3-F1C7468DA878}" type="presParOf" srcId="{F771CF57-5F62-BF40-91AC-3F50E6B8DA20}" destId="{3544C395-4783-D549-9495-09BCA7D58214}" srcOrd="11" destOrd="0" presId="urn:microsoft.com/office/officeart/2005/8/layout/radial1"/>
    <dgm:cxn modelId="{AA8D8360-B78A-4D8C-98A3-D17A220C53A9}" type="presParOf" srcId="{3544C395-4783-D549-9495-09BCA7D58214}" destId="{B6DC45F3-5D19-104C-A312-4B5E8D1C86D3}" srcOrd="0" destOrd="0" presId="urn:microsoft.com/office/officeart/2005/8/layout/radial1"/>
    <dgm:cxn modelId="{C44D4299-4753-42E5-8643-B8CCAFB56C30}" type="presParOf" srcId="{F771CF57-5F62-BF40-91AC-3F50E6B8DA20}" destId="{814B4F94-E1CB-4E48-827C-24DFE6CCB971}" srcOrd="12" destOrd="0" presId="urn:microsoft.com/office/officeart/2005/8/layout/radial1"/>
    <dgm:cxn modelId="{2A1E91E7-E11A-4B5F-8D3A-E6F177F34B1B}" type="presParOf" srcId="{F771CF57-5F62-BF40-91AC-3F50E6B8DA20}" destId="{41AAADF7-111F-CE40-96CE-AE4E2117F3C0}" srcOrd="13" destOrd="0" presId="urn:microsoft.com/office/officeart/2005/8/layout/radial1"/>
    <dgm:cxn modelId="{ACDBC123-CAAA-408A-86FB-8FB5935CDF8F}" type="presParOf" srcId="{41AAADF7-111F-CE40-96CE-AE4E2117F3C0}" destId="{2E4A04C1-FC33-1D42-BF2F-6D24740946AB}" srcOrd="0" destOrd="0" presId="urn:microsoft.com/office/officeart/2005/8/layout/radial1"/>
    <dgm:cxn modelId="{DEEC94D6-7A2C-4BA6-A8F1-C19C30DE0A13}"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a:solidFill>
          <a:srgbClr val="92D050"/>
        </a:solidFill>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BBBB4455-EAF6-4CD1-BB28-595F373CE906}" type="presOf" srcId="{F6682FB6-C18D-A743-B742-E30907837202}" destId="{FDD864A0-13E2-F147-A817-CD750091DDB5}"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DC41CECB-9FC5-4325-A185-0EE77B2CC02A}" type="presOf" srcId="{F6682FB6-C18D-A743-B742-E30907837202}" destId="{E2E82CCF-0DC2-BB46-A330-0ACC9EDCF2AF}" srcOrd="1" destOrd="0" presId="urn:microsoft.com/office/officeart/2005/8/layout/radial1"/>
    <dgm:cxn modelId="{AC7DDF59-DB2A-4D0B-B9A0-469ADFA8539D}" type="presOf" srcId="{FE92AC2F-B10B-4A4D-85C8-4968B53F49BE}" destId="{E0885123-E983-464D-A59B-4B57048A2B1D}" srcOrd="0" destOrd="0" presId="urn:microsoft.com/office/officeart/2005/8/layout/radial1"/>
    <dgm:cxn modelId="{E829BAE5-9DFF-45D5-BBAA-A7EA1D81778D}" type="presOf" srcId="{AE9F96FD-798D-3041-B6C7-B15C733232ED}" destId="{3A12E5BE-80EA-4E44-8801-FA87206DC904}" srcOrd="0" destOrd="0" presId="urn:microsoft.com/office/officeart/2005/8/layout/radial1"/>
    <dgm:cxn modelId="{61B1176E-32ED-436E-857F-8852377500B8}" type="presOf" srcId="{8ED4EDB8-BEBC-DB4F-91CD-37A2590F8B47}" destId="{41AAADF7-111F-CE40-96CE-AE4E2117F3C0}" srcOrd="0" destOrd="0" presId="urn:microsoft.com/office/officeart/2005/8/layout/radial1"/>
    <dgm:cxn modelId="{3BE90244-A56E-4753-8610-B680E7D62286}" type="presOf" srcId="{8ED4EDB8-BEBC-DB4F-91CD-37A2590F8B47}" destId="{2E4A04C1-FC33-1D42-BF2F-6D24740946AB}" srcOrd="1" destOrd="0" presId="urn:microsoft.com/office/officeart/2005/8/layout/radial1"/>
    <dgm:cxn modelId="{93D8039F-D7C5-4034-B418-5065A083970C}" type="presOf" srcId="{E5D106FC-9553-2A4B-8FA9-6AE8CEEC6457}" destId="{D1843247-EAFD-B241-994E-EE2EE530DACE}" srcOrd="1" destOrd="0" presId="urn:microsoft.com/office/officeart/2005/8/layout/radial1"/>
    <dgm:cxn modelId="{00EC45FA-6FD9-47FC-995A-3ABD70AA8EC1}" type="presOf" srcId="{4FA62878-AF9A-9F49-86DA-51FF47070C4E}" destId="{B413C1A6-FEF5-964A-9B92-CA9C9321A9FC}" srcOrd="1" destOrd="0" presId="urn:microsoft.com/office/officeart/2005/8/layout/radial1"/>
    <dgm:cxn modelId="{E91DB930-C177-4E29-9FA7-2A8B652960EC}" type="presOf" srcId="{B56A8071-C2FE-7B44-AF55-32DBD440ACD6}" destId="{86156F94-D18B-5840-90E9-D7561CF57825}"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704D0385-85B8-4819-AD01-2422473B7D0B}" type="presOf" srcId="{E30309EE-9946-5541-AEBA-CFF20205E4BE}" destId="{B6DC45F3-5D19-104C-A312-4B5E8D1C86D3}" srcOrd="1" destOrd="0" presId="urn:microsoft.com/office/officeart/2005/8/layout/radial1"/>
    <dgm:cxn modelId="{EE3D2502-04F5-447B-A6AB-EF1DC4C55FDB}" type="presOf" srcId="{BD045485-EE40-0447-B6CD-4788C5C91AC8}" destId="{4F61B857-00C6-7D4B-BBBA-E2EAF62AAF83}" srcOrd="0" destOrd="0" presId="urn:microsoft.com/office/officeart/2005/8/layout/radial1"/>
    <dgm:cxn modelId="{7D832D27-C596-486D-9221-9A4B09313FAC}" type="presOf" srcId="{058DA32D-993B-F442-86D6-08886F0FA8BE}" destId="{B3BDCE89-2C15-E349-ACF5-0A6B4147EB64}" srcOrd="0" destOrd="0" presId="urn:microsoft.com/office/officeart/2005/8/layout/radial1"/>
    <dgm:cxn modelId="{F199E4D7-C2E0-4824-8143-E0361FF51AC9}" type="presOf" srcId="{426A2A31-0FB5-2D4D-9EEE-3182923DA833}" destId="{0136FE16-B3A4-4F48-A1BF-26233E5E4969}"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7397ECF-7462-4C77-BE1F-AB8E7C6EC425}" type="presOf" srcId="{FE92AC2F-B10B-4A4D-85C8-4968B53F49BE}" destId="{33DC4DF1-6754-1C46-92DE-400AA67C7BBD}" srcOrd="1" destOrd="0" presId="urn:microsoft.com/office/officeart/2005/8/layout/radial1"/>
    <dgm:cxn modelId="{97D613B8-8085-4064-8A41-5286D14C20A2}" type="presOf" srcId="{58D679A3-49ED-0449-A90F-5ED04FC864FE}" destId="{DD9F8129-43B9-2743-9014-0DC9CCCA2B5B}"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E1238BDC-8E23-482B-B167-FA7CE7A590B0}" type="presOf" srcId="{5B93AE62-F5F5-E343-AEAD-80950AB8E7A1}" destId="{3EA24E3C-93B4-3B47-942E-F4EE76564202}"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DFA578CA-C2C0-4B37-A4B0-0D5E1EF90B2A}" type="presOf" srcId="{E5D106FC-9553-2A4B-8FA9-6AE8CEEC6457}" destId="{927C401A-540A-274E-94AF-63F604F8A376}" srcOrd="0" destOrd="0" presId="urn:microsoft.com/office/officeart/2005/8/layout/radial1"/>
    <dgm:cxn modelId="{A1C2C95A-4F2D-46D7-BE65-BA698BBA3B99}" type="presOf" srcId="{4FA62878-AF9A-9F49-86DA-51FF47070C4E}" destId="{B4E02328-E176-8045-ADC8-11772F8AAAE0}" srcOrd="0" destOrd="0" presId="urn:microsoft.com/office/officeart/2005/8/layout/radial1"/>
    <dgm:cxn modelId="{A85BF134-04B3-4509-A76A-B712BBC603B2}" type="presOf" srcId="{E30309EE-9946-5541-AEBA-CFF20205E4BE}" destId="{3544C395-4783-D549-9495-09BCA7D58214}" srcOrd="0" destOrd="0" presId="urn:microsoft.com/office/officeart/2005/8/layout/radial1"/>
    <dgm:cxn modelId="{8C95C390-3CB4-43E9-8E9C-55EB3B2C4A0A}" type="presOf" srcId="{9168A69A-1B37-0C4A-A8F9-2237DBC0F440}" destId="{814B4F94-E1CB-4E48-827C-24DFE6CCB971}" srcOrd="0" destOrd="0" presId="urn:microsoft.com/office/officeart/2005/8/layout/radial1"/>
    <dgm:cxn modelId="{87CA8683-78F2-4080-AFDD-83D8D13422A5}" type="presOf" srcId="{8ED901B2-5DF6-A045-9E99-84F667F4C080}" destId="{0E3F7FB0-33B3-C04E-BDA3-D994716CDDDB}"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AFF31778-87A9-4E00-8346-064928B9F16B}" type="presOf" srcId="{BD045485-EE40-0447-B6CD-4788C5C91AC8}" destId="{B8B5BCE1-DFBC-9545-9053-49097A616A93}" srcOrd="1" destOrd="0" presId="urn:microsoft.com/office/officeart/2005/8/layout/radial1"/>
    <dgm:cxn modelId="{E0D5A2C8-B1EA-48D9-AAD9-6C184890453E}" type="presOf" srcId="{51232070-C0AE-9243-B9BB-B2E582B47927}" destId="{F771CF57-5F62-BF40-91AC-3F50E6B8DA20}" srcOrd="0" destOrd="0" presId="urn:microsoft.com/office/officeart/2005/8/layout/radial1"/>
    <dgm:cxn modelId="{B3BC4A29-F377-437F-B529-7C1F386257C3}" type="presParOf" srcId="{F771CF57-5F62-BF40-91AC-3F50E6B8DA20}" destId="{86156F94-D18B-5840-90E9-D7561CF57825}" srcOrd="0" destOrd="0" presId="urn:microsoft.com/office/officeart/2005/8/layout/radial1"/>
    <dgm:cxn modelId="{D1C0B1A3-405E-4809-B286-534608C2405B}" type="presParOf" srcId="{F771CF57-5F62-BF40-91AC-3F50E6B8DA20}" destId="{B4E02328-E176-8045-ADC8-11772F8AAAE0}" srcOrd="1" destOrd="0" presId="urn:microsoft.com/office/officeart/2005/8/layout/radial1"/>
    <dgm:cxn modelId="{31C5DED0-46B9-493D-AC70-195F8E00A286}" type="presParOf" srcId="{B4E02328-E176-8045-ADC8-11772F8AAAE0}" destId="{B413C1A6-FEF5-964A-9B92-CA9C9321A9FC}" srcOrd="0" destOrd="0" presId="urn:microsoft.com/office/officeart/2005/8/layout/radial1"/>
    <dgm:cxn modelId="{0356BA40-674F-4373-B69C-EC12D1CFDCBB}" type="presParOf" srcId="{F771CF57-5F62-BF40-91AC-3F50E6B8DA20}" destId="{0E3F7FB0-33B3-C04E-BDA3-D994716CDDDB}" srcOrd="2" destOrd="0" presId="urn:microsoft.com/office/officeart/2005/8/layout/radial1"/>
    <dgm:cxn modelId="{5593EF30-C0F5-4376-8D42-12F68194C65D}" type="presParOf" srcId="{F771CF57-5F62-BF40-91AC-3F50E6B8DA20}" destId="{4F61B857-00C6-7D4B-BBBA-E2EAF62AAF83}" srcOrd="3" destOrd="0" presId="urn:microsoft.com/office/officeart/2005/8/layout/radial1"/>
    <dgm:cxn modelId="{9314F362-0E85-4BD3-B299-C389615990C0}" type="presParOf" srcId="{4F61B857-00C6-7D4B-BBBA-E2EAF62AAF83}" destId="{B8B5BCE1-DFBC-9545-9053-49097A616A93}" srcOrd="0" destOrd="0" presId="urn:microsoft.com/office/officeart/2005/8/layout/radial1"/>
    <dgm:cxn modelId="{43DC5D83-B49C-4A64-A8ED-49370E394FD2}" type="presParOf" srcId="{F771CF57-5F62-BF40-91AC-3F50E6B8DA20}" destId="{DD9F8129-43B9-2743-9014-0DC9CCCA2B5B}" srcOrd="4" destOrd="0" presId="urn:microsoft.com/office/officeart/2005/8/layout/radial1"/>
    <dgm:cxn modelId="{E0AE7325-9887-4E9B-BD03-850692B6D1D5}" type="presParOf" srcId="{F771CF57-5F62-BF40-91AC-3F50E6B8DA20}" destId="{FDD864A0-13E2-F147-A817-CD750091DDB5}" srcOrd="5" destOrd="0" presId="urn:microsoft.com/office/officeart/2005/8/layout/radial1"/>
    <dgm:cxn modelId="{698E2B16-6191-4DE7-8FBE-3AA3A9F04163}" type="presParOf" srcId="{FDD864A0-13E2-F147-A817-CD750091DDB5}" destId="{E2E82CCF-0DC2-BB46-A330-0ACC9EDCF2AF}" srcOrd="0" destOrd="0" presId="urn:microsoft.com/office/officeart/2005/8/layout/radial1"/>
    <dgm:cxn modelId="{28505568-D04C-4798-A63E-052FF1807AD3}" type="presParOf" srcId="{F771CF57-5F62-BF40-91AC-3F50E6B8DA20}" destId="{3A12E5BE-80EA-4E44-8801-FA87206DC904}" srcOrd="6" destOrd="0" presId="urn:microsoft.com/office/officeart/2005/8/layout/radial1"/>
    <dgm:cxn modelId="{1C70FA8C-B0E5-4835-B111-AE5E5A93E958}" type="presParOf" srcId="{F771CF57-5F62-BF40-91AC-3F50E6B8DA20}" destId="{927C401A-540A-274E-94AF-63F604F8A376}" srcOrd="7" destOrd="0" presId="urn:microsoft.com/office/officeart/2005/8/layout/radial1"/>
    <dgm:cxn modelId="{3962387C-F57E-4D91-9224-09463A7A69CB}" type="presParOf" srcId="{927C401A-540A-274E-94AF-63F604F8A376}" destId="{D1843247-EAFD-B241-994E-EE2EE530DACE}" srcOrd="0" destOrd="0" presId="urn:microsoft.com/office/officeart/2005/8/layout/radial1"/>
    <dgm:cxn modelId="{A28F6BB4-7611-4559-899C-5297A0C2E997}" type="presParOf" srcId="{F771CF57-5F62-BF40-91AC-3F50E6B8DA20}" destId="{0136FE16-B3A4-4F48-A1BF-26233E5E4969}" srcOrd="8" destOrd="0" presId="urn:microsoft.com/office/officeart/2005/8/layout/radial1"/>
    <dgm:cxn modelId="{65E91773-23AF-42F2-A5CB-8565AEE9FCC5}" type="presParOf" srcId="{F771CF57-5F62-BF40-91AC-3F50E6B8DA20}" destId="{E0885123-E983-464D-A59B-4B57048A2B1D}" srcOrd="9" destOrd="0" presId="urn:microsoft.com/office/officeart/2005/8/layout/radial1"/>
    <dgm:cxn modelId="{673E1A98-E7A0-4EC4-83E3-81CF9C432388}" type="presParOf" srcId="{E0885123-E983-464D-A59B-4B57048A2B1D}" destId="{33DC4DF1-6754-1C46-92DE-400AA67C7BBD}" srcOrd="0" destOrd="0" presId="urn:microsoft.com/office/officeart/2005/8/layout/radial1"/>
    <dgm:cxn modelId="{A3957FC2-85FB-4DBF-A4BE-8E94468A1E0D}" type="presParOf" srcId="{F771CF57-5F62-BF40-91AC-3F50E6B8DA20}" destId="{B3BDCE89-2C15-E349-ACF5-0A6B4147EB64}" srcOrd="10" destOrd="0" presId="urn:microsoft.com/office/officeart/2005/8/layout/radial1"/>
    <dgm:cxn modelId="{4D036C5E-AA6E-4CA2-AD55-EDB89983CAB1}" type="presParOf" srcId="{F771CF57-5F62-BF40-91AC-3F50E6B8DA20}" destId="{3544C395-4783-D549-9495-09BCA7D58214}" srcOrd="11" destOrd="0" presId="urn:microsoft.com/office/officeart/2005/8/layout/radial1"/>
    <dgm:cxn modelId="{D532BCD3-AFB5-4121-AC2C-F17086C63068}" type="presParOf" srcId="{3544C395-4783-D549-9495-09BCA7D58214}" destId="{B6DC45F3-5D19-104C-A312-4B5E8D1C86D3}" srcOrd="0" destOrd="0" presId="urn:microsoft.com/office/officeart/2005/8/layout/radial1"/>
    <dgm:cxn modelId="{8A66B215-A160-4429-8DED-D6DF8F68A208}" type="presParOf" srcId="{F771CF57-5F62-BF40-91AC-3F50E6B8DA20}" destId="{814B4F94-E1CB-4E48-827C-24DFE6CCB971}" srcOrd="12" destOrd="0" presId="urn:microsoft.com/office/officeart/2005/8/layout/radial1"/>
    <dgm:cxn modelId="{9467366C-7B47-4A3D-9B27-2B2CCF9F1480}" type="presParOf" srcId="{F771CF57-5F62-BF40-91AC-3F50E6B8DA20}" destId="{41AAADF7-111F-CE40-96CE-AE4E2117F3C0}" srcOrd="13" destOrd="0" presId="urn:microsoft.com/office/officeart/2005/8/layout/radial1"/>
    <dgm:cxn modelId="{D3DED131-4709-4384-A8A6-AC4863E188C2}" type="presParOf" srcId="{41AAADF7-111F-CE40-96CE-AE4E2117F3C0}" destId="{2E4A04C1-FC33-1D42-BF2F-6D24740946AB}" srcOrd="0" destOrd="0" presId="urn:microsoft.com/office/officeart/2005/8/layout/radial1"/>
    <dgm:cxn modelId="{92130E34-163D-4B88-ABCD-AFA15A00F583}"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a:solidFill>
          <a:srgbClr val="92D050"/>
        </a:solidFill>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DF6BC69A-9DD6-461B-B15F-42FD908AD4F5}" type="presOf" srcId="{058DA32D-993B-F442-86D6-08886F0FA8BE}" destId="{B3BDCE89-2C15-E349-ACF5-0A6B4147EB64}" srcOrd="0" destOrd="0" presId="urn:microsoft.com/office/officeart/2005/8/layout/radial1"/>
    <dgm:cxn modelId="{701F8510-5F3A-4B36-A380-81F4B2A21C69}" type="presOf" srcId="{426A2A31-0FB5-2D4D-9EEE-3182923DA833}" destId="{0136FE16-B3A4-4F48-A1BF-26233E5E4969}" srcOrd="0" destOrd="0" presId="urn:microsoft.com/office/officeart/2005/8/layout/radial1"/>
    <dgm:cxn modelId="{4DFA9D7C-E8A1-459E-B985-82E0210DCCDD}" type="presOf" srcId="{51232070-C0AE-9243-B9BB-B2E582B47927}" destId="{F771CF57-5F62-BF40-91AC-3F50E6B8DA20}" srcOrd="0" destOrd="0" presId="urn:microsoft.com/office/officeart/2005/8/layout/radial1"/>
    <dgm:cxn modelId="{F1A7B8BF-797A-4B29-91DE-E24325FC20DC}" type="presOf" srcId="{8ED4EDB8-BEBC-DB4F-91CD-37A2590F8B47}" destId="{41AAADF7-111F-CE40-96CE-AE4E2117F3C0}" srcOrd="0" destOrd="0" presId="urn:microsoft.com/office/officeart/2005/8/layout/radial1"/>
    <dgm:cxn modelId="{260EEFBD-5704-42D2-976F-D5ADCDBC2913}" type="presOf" srcId="{8ED4EDB8-BEBC-DB4F-91CD-37A2590F8B47}" destId="{2E4A04C1-FC33-1D42-BF2F-6D24740946AB}" srcOrd="1" destOrd="0" presId="urn:microsoft.com/office/officeart/2005/8/layout/radial1"/>
    <dgm:cxn modelId="{C75EF40F-8E6C-4AA9-9609-57D00C9FF5AA}" type="presOf" srcId="{8ED901B2-5DF6-A045-9E99-84F667F4C080}" destId="{0E3F7FB0-33B3-C04E-BDA3-D994716CDDDB}"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A880483A-E2F3-AD4E-956B-8498EA17730A}" srcId="{B56A8071-C2FE-7B44-AF55-32DBD440ACD6}" destId="{8ED901B2-5DF6-A045-9E99-84F667F4C080}" srcOrd="0" destOrd="0" parTransId="{4FA62878-AF9A-9F49-86DA-51FF47070C4E}" sibTransId="{63F6A2B5-552F-5843-BD65-41AE20914417}"/>
    <dgm:cxn modelId="{490EE691-ACA0-974F-86F1-0632EE2534EC}" srcId="{B56A8071-C2FE-7B44-AF55-32DBD440ACD6}" destId="{AE9F96FD-798D-3041-B6C7-B15C733232ED}" srcOrd="2" destOrd="0" parTransId="{F6682FB6-C18D-A743-B742-E30907837202}" sibTransId="{6793436F-5CA3-0741-9E6E-2D77A6505A96}"/>
    <dgm:cxn modelId="{FD5A64D8-0588-4E2B-A703-24130F52CC0B}" type="presOf" srcId="{58D679A3-49ED-0449-A90F-5ED04FC864FE}" destId="{DD9F8129-43B9-2743-9014-0DC9CCCA2B5B}"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D16551B8-086B-416F-B2EB-29D5C8A2C585}" type="presOf" srcId="{4FA62878-AF9A-9F49-86DA-51FF47070C4E}" destId="{B4E02328-E176-8045-ADC8-11772F8AAAE0}" srcOrd="0" destOrd="0" presId="urn:microsoft.com/office/officeart/2005/8/layout/radial1"/>
    <dgm:cxn modelId="{FED521F5-D42F-415B-B480-91BA91645E65}" type="presOf" srcId="{E30309EE-9946-5541-AEBA-CFF20205E4BE}" destId="{B6DC45F3-5D19-104C-A312-4B5E8D1C86D3}" srcOrd="1" destOrd="0" presId="urn:microsoft.com/office/officeart/2005/8/layout/radial1"/>
    <dgm:cxn modelId="{AA7F13CC-629D-452D-84D7-A88AECD56508}" type="presOf" srcId="{F6682FB6-C18D-A743-B742-E30907837202}" destId="{FDD864A0-13E2-F147-A817-CD750091DDB5}" srcOrd="0" destOrd="0" presId="urn:microsoft.com/office/officeart/2005/8/layout/radial1"/>
    <dgm:cxn modelId="{A2820F72-A184-40A0-A5D8-C1CF60E4E3C4}" type="presOf" srcId="{4FA62878-AF9A-9F49-86DA-51FF47070C4E}" destId="{B413C1A6-FEF5-964A-9B92-CA9C9321A9FC}" srcOrd="1" destOrd="0" presId="urn:microsoft.com/office/officeart/2005/8/layout/radial1"/>
    <dgm:cxn modelId="{98401A3C-CFEC-4AD4-AA5D-39FB0EEAC959}" type="presOf" srcId="{E5D106FC-9553-2A4B-8FA9-6AE8CEEC6457}" destId="{D1843247-EAFD-B241-994E-EE2EE530DACE}" srcOrd="1" destOrd="0" presId="urn:microsoft.com/office/officeart/2005/8/layout/radial1"/>
    <dgm:cxn modelId="{D67D4D3F-4F4F-40C5-8538-525C4FA094FE}" type="presOf" srcId="{B56A8071-C2FE-7B44-AF55-32DBD440ACD6}" destId="{86156F94-D18B-5840-90E9-D7561CF57825}"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68E4EF8A-2DF8-4AFF-BFE4-083A84546CB3}" type="presOf" srcId="{E30309EE-9946-5541-AEBA-CFF20205E4BE}" destId="{3544C395-4783-D549-9495-09BCA7D58214}" srcOrd="0" destOrd="0" presId="urn:microsoft.com/office/officeart/2005/8/layout/radial1"/>
    <dgm:cxn modelId="{8FA8D46A-C625-4BAD-859E-728FE2BC28DB}" type="presOf" srcId="{5B93AE62-F5F5-E343-AEAD-80950AB8E7A1}" destId="{3EA24E3C-93B4-3B47-942E-F4EE76564202}" srcOrd="0" destOrd="0" presId="urn:microsoft.com/office/officeart/2005/8/layout/radial1"/>
    <dgm:cxn modelId="{D988E133-F202-4DFC-8581-3BA52E46593D}" type="presOf" srcId="{FE92AC2F-B10B-4A4D-85C8-4968B53F49BE}" destId="{E0885123-E983-464D-A59B-4B57048A2B1D}" srcOrd="0" destOrd="0" presId="urn:microsoft.com/office/officeart/2005/8/layout/radial1"/>
    <dgm:cxn modelId="{73EBBCA6-E9F8-492A-BD65-9E1AF5DC4168}" type="presOf" srcId="{F6682FB6-C18D-A743-B742-E30907837202}" destId="{E2E82CCF-0DC2-BB46-A330-0ACC9EDCF2AF}" srcOrd="1" destOrd="0" presId="urn:microsoft.com/office/officeart/2005/8/layout/radial1"/>
    <dgm:cxn modelId="{149B98C5-302F-4083-98CF-45135B4113CB}" type="presOf" srcId="{BD045485-EE40-0447-B6CD-4788C5C91AC8}" destId="{4F61B857-00C6-7D4B-BBBA-E2EAF62AAF83}" srcOrd="0" destOrd="0" presId="urn:microsoft.com/office/officeart/2005/8/layout/radial1"/>
    <dgm:cxn modelId="{FDEF0164-F37D-4931-83E1-E5DB48B0A381}" type="presOf" srcId="{E5D106FC-9553-2A4B-8FA9-6AE8CEEC6457}" destId="{927C401A-540A-274E-94AF-63F604F8A376}" srcOrd="0" destOrd="0" presId="urn:microsoft.com/office/officeart/2005/8/layout/radial1"/>
    <dgm:cxn modelId="{D82C5F5E-10FB-4CB7-BAD2-6285E4FDECD8}" type="presOf" srcId="{AE9F96FD-798D-3041-B6C7-B15C733232ED}" destId="{3A12E5BE-80EA-4E44-8801-FA87206DC904}" srcOrd="0" destOrd="0" presId="urn:microsoft.com/office/officeart/2005/8/layout/radial1"/>
    <dgm:cxn modelId="{80434A31-1C2A-44A1-A697-4D536B6394EB}" type="presOf" srcId="{FE92AC2F-B10B-4A4D-85C8-4968B53F49BE}" destId="{33DC4DF1-6754-1C46-92DE-400AA67C7BBD}" srcOrd="1" destOrd="0" presId="urn:microsoft.com/office/officeart/2005/8/layout/radial1"/>
    <dgm:cxn modelId="{14CCE95F-95D4-4F87-9F18-5EFD56A0A0B9}" type="presOf" srcId="{BD045485-EE40-0447-B6CD-4788C5C91AC8}" destId="{B8B5BCE1-DFBC-9545-9053-49097A616A93}" srcOrd="1" destOrd="0" presId="urn:microsoft.com/office/officeart/2005/8/layout/radial1"/>
    <dgm:cxn modelId="{162F19F0-9EA2-41C5-B851-4B8A186C0170}" type="presOf" srcId="{9168A69A-1B37-0C4A-A8F9-2237DBC0F440}" destId="{814B4F94-E1CB-4E48-827C-24DFE6CCB971}"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7A0E7035-CEFC-4743-B7AB-EFAC1726F1E6}" srcId="{B56A8071-C2FE-7B44-AF55-32DBD440ACD6}" destId="{58D679A3-49ED-0449-A90F-5ED04FC864FE}" srcOrd="1" destOrd="0" parTransId="{BD045485-EE40-0447-B6CD-4788C5C91AC8}" sibTransId="{2F8CD1F5-E10F-B34D-9AD7-2943EF58E7FB}"/>
    <dgm:cxn modelId="{B6CDD7D8-A90F-CC44-A89F-21789C5390DC}" srcId="{51232070-C0AE-9243-B9BB-B2E582B47927}" destId="{B56A8071-C2FE-7B44-AF55-32DBD440ACD6}" srcOrd="0" destOrd="0" parTransId="{0F9466D8-2370-7A47-B8AA-2823AC650802}" sibTransId="{A3BF80EA-8E93-5B4A-BB27-B77E718ECD02}"/>
    <dgm:cxn modelId="{F5CB9E60-3407-408B-A293-49E93712FEA3}" type="presParOf" srcId="{F771CF57-5F62-BF40-91AC-3F50E6B8DA20}" destId="{86156F94-D18B-5840-90E9-D7561CF57825}" srcOrd="0" destOrd="0" presId="urn:microsoft.com/office/officeart/2005/8/layout/radial1"/>
    <dgm:cxn modelId="{7ABB0974-7CE1-4BB1-A79A-0BD8A0C3FC85}" type="presParOf" srcId="{F771CF57-5F62-BF40-91AC-3F50E6B8DA20}" destId="{B4E02328-E176-8045-ADC8-11772F8AAAE0}" srcOrd="1" destOrd="0" presId="urn:microsoft.com/office/officeart/2005/8/layout/radial1"/>
    <dgm:cxn modelId="{E168EFDF-9215-45BA-88E8-2E1284B5193A}" type="presParOf" srcId="{B4E02328-E176-8045-ADC8-11772F8AAAE0}" destId="{B413C1A6-FEF5-964A-9B92-CA9C9321A9FC}" srcOrd="0" destOrd="0" presId="urn:microsoft.com/office/officeart/2005/8/layout/radial1"/>
    <dgm:cxn modelId="{B4FAC17A-E3E4-4700-9233-A594625ACA28}" type="presParOf" srcId="{F771CF57-5F62-BF40-91AC-3F50E6B8DA20}" destId="{0E3F7FB0-33B3-C04E-BDA3-D994716CDDDB}" srcOrd="2" destOrd="0" presId="urn:microsoft.com/office/officeart/2005/8/layout/radial1"/>
    <dgm:cxn modelId="{372AEB1E-F343-4ECB-B5F9-9F3B76402F95}" type="presParOf" srcId="{F771CF57-5F62-BF40-91AC-3F50E6B8DA20}" destId="{4F61B857-00C6-7D4B-BBBA-E2EAF62AAF83}" srcOrd="3" destOrd="0" presId="urn:microsoft.com/office/officeart/2005/8/layout/radial1"/>
    <dgm:cxn modelId="{47B73038-80FF-4719-BB75-ABC2F9915C12}" type="presParOf" srcId="{4F61B857-00C6-7D4B-BBBA-E2EAF62AAF83}" destId="{B8B5BCE1-DFBC-9545-9053-49097A616A93}" srcOrd="0" destOrd="0" presId="urn:microsoft.com/office/officeart/2005/8/layout/radial1"/>
    <dgm:cxn modelId="{C6F4FDEE-9437-4646-9314-3E4DE0427997}" type="presParOf" srcId="{F771CF57-5F62-BF40-91AC-3F50E6B8DA20}" destId="{DD9F8129-43B9-2743-9014-0DC9CCCA2B5B}" srcOrd="4" destOrd="0" presId="urn:microsoft.com/office/officeart/2005/8/layout/radial1"/>
    <dgm:cxn modelId="{27CEFDFF-0C3B-4CF1-9868-6E6B442A48B2}" type="presParOf" srcId="{F771CF57-5F62-BF40-91AC-3F50E6B8DA20}" destId="{FDD864A0-13E2-F147-A817-CD750091DDB5}" srcOrd="5" destOrd="0" presId="urn:microsoft.com/office/officeart/2005/8/layout/radial1"/>
    <dgm:cxn modelId="{9456F636-F595-4E17-8E49-ECF8517A7E52}" type="presParOf" srcId="{FDD864A0-13E2-F147-A817-CD750091DDB5}" destId="{E2E82CCF-0DC2-BB46-A330-0ACC9EDCF2AF}" srcOrd="0" destOrd="0" presId="urn:microsoft.com/office/officeart/2005/8/layout/radial1"/>
    <dgm:cxn modelId="{2F8CCD52-E531-46F4-8E61-7BBC1139C81C}" type="presParOf" srcId="{F771CF57-5F62-BF40-91AC-3F50E6B8DA20}" destId="{3A12E5BE-80EA-4E44-8801-FA87206DC904}" srcOrd="6" destOrd="0" presId="urn:microsoft.com/office/officeart/2005/8/layout/radial1"/>
    <dgm:cxn modelId="{5842D044-F4E5-43D8-9DC7-556AB3999802}" type="presParOf" srcId="{F771CF57-5F62-BF40-91AC-3F50E6B8DA20}" destId="{927C401A-540A-274E-94AF-63F604F8A376}" srcOrd="7" destOrd="0" presId="urn:microsoft.com/office/officeart/2005/8/layout/radial1"/>
    <dgm:cxn modelId="{B5AB0993-8F57-46E1-8CC6-524B34D3629C}" type="presParOf" srcId="{927C401A-540A-274E-94AF-63F604F8A376}" destId="{D1843247-EAFD-B241-994E-EE2EE530DACE}" srcOrd="0" destOrd="0" presId="urn:microsoft.com/office/officeart/2005/8/layout/radial1"/>
    <dgm:cxn modelId="{1F0C9FC5-80BA-48B7-98B3-D07E756F79D4}" type="presParOf" srcId="{F771CF57-5F62-BF40-91AC-3F50E6B8DA20}" destId="{0136FE16-B3A4-4F48-A1BF-26233E5E4969}" srcOrd="8" destOrd="0" presId="urn:microsoft.com/office/officeart/2005/8/layout/radial1"/>
    <dgm:cxn modelId="{53B2BF86-08B2-4C20-9A21-0A8FC6830C12}" type="presParOf" srcId="{F771CF57-5F62-BF40-91AC-3F50E6B8DA20}" destId="{E0885123-E983-464D-A59B-4B57048A2B1D}" srcOrd="9" destOrd="0" presId="urn:microsoft.com/office/officeart/2005/8/layout/radial1"/>
    <dgm:cxn modelId="{6FA7D5E8-4DC1-4708-AC49-7DDB11712FB5}" type="presParOf" srcId="{E0885123-E983-464D-A59B-4B57048A2B1D}" destId="{33DC4DF1-6754-1C46-92DE-400AA67C7BBD}" srcOrd="0" destOrd="0" presId="urn:microsoft.com/office/officeart/2005/8/layout/radial1"/>
    <dgm:cxn modelId="{14389148-BC50-44AD-B020-92C874A48F01}" type="presParOf" srcId="{F771CF57-5F62-BF40-91AC-3F50E6B8DA20}" destId="{B3BDCE89-2C15-E349-ACF5-0A6B4147EB64}" srcOrd="10" destOrd="0" presId="urn:microsoft.com/office/officeart/2005/8/layout/radial1"/>
    <dgm:cxn modelId="{311180F0-B71D-4FD4-B7D2-0F77A3041D5A}" type="presParOf" srcId="{F771CF57-5F62-BF40-91AC-3F50E6B8DA20}" destId="{3544C395-4783-D549-9495-09BCA7D58214}" srcOrd="11" destOrd="0" presId="urn:microsoft.com/office/officeart/2005/8/layout/radial1"/>
    <dgm:cxn modelId="{D8DEEFD6-62B7-41AC-B4FC-2948BC4BECF3}" type="presParOf" srcId="{3544C395-4783-D549-9495-09BCA7D58214}" destId="{B6DC45F3-5D19-104C-A312-4B5E8D1C86D3}" srcOrd="0" destOrd="0" presId="urn:microsoft.com/office/officeart/2005/8/layout/radial1"/>
    <dgm:cxn modelId="{E750753D-0930-48BF-A4DD-DC06560FEDA9}" type="presParOf" srcId="{F771CF57-5F62-BF40-91AC-3F50E6B8DA20}" destId="{814B4F94-E1CB-4E48-827C-24DFE6CCB971}" srcOrd="12" destOrd="0" presId="urn:microsoft.com/office/officeart/2005/8/layout/radial1"/>
    <dgm:cxn modelId="{304CCBEA-8826-41B7-BD7E-8A26176AF0E4}" type="presParOf" srcId="{F771CF57-5F62-BF40-91AC-3F50E6B8DA20}" destId="{41AAADF7-111F-CE40-96CE-AE4E2117F3C0}" srcOrd="13" destOrd="0" presId="urn:microsoft.com/office/officeart/2005/8/layout/radial1"/>
    <dgm:cxn modelId="{BD06BBA1-D110-44AA-8CFA-9BA05E49B831}" type="presParOf" srcId="{41AAADF7-111F-CE40-96CE-AE4E2117F3C0}" destId="{2E4A04C1-FC33-1D42-BF2F-6D24740946AB}" srcOrd="0" destOrd="0" presId="urn:microsoft.com/office/officeart/2005/8/layout/radial1"/>
    <dgm:cxn modelId="{7485656A-14BC-4E1D-A558-45CC2D741D3A}"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a:solidFill>
          <a:srgbClr val="92D050"/>
        </a:solidFill>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9B593951-AED8-4336-9AE9-35EDA6D14660}" type="presOf" srcId="{4FA62878-AF9A-9F49-86DA-51FF47070C4E}" destId="{B4E02328-E176-8045-ADC8-11772F8AAAE0}"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C101F80C-E62D-46CA-B1AD-5B1D107AC682}" type="presOf" srcId="{51232070-C0AE-9243-B9BB-B2E582B47927}" destId="{F771CF57-5F62-BF40-91AC-3F50E6B8DA20}" srcOrd="0" destOrd="0" presId="urn:microsoft.com/office/officeart/2005/8/layout/radial1"/>
    <dgm:cxn modelId="{8BD8317B-9FE1-4937-A092-1F7BCDE436FB}" type="presOf" srcId="{B56A8071-C2FE-7B44-AF55-32DBD440ACD6}" destId="{86156F94-D18B-5840-90E9-D7561CF57825}" srcOrd="0" destOrd="0" presId="urn:microsoft.com/office/officeart/2005/8/layout/radial1"/>
    <dgm:cxn modelId="{8249551C-3828-40FF-968A-C247354364B7}" type="presOf" srcId="{FE92AC2F-B10B-4A4D-85C8-4968B53F49BE}" destId="{E0885123-E983-464D-A59B-4B57048A2B1D}" srcOrd="0" destOrd="0" presId="urn:microsoft.com/office/officeart/2005/8/layout/radial1"/>
    <dgm:cxn modelId="{4E8FB69E-93DB-441C-BADD-91F40F47DD7C}" type="presOf" srcId="{9168A69A-1B37-0C4A-A8F9-2237DBC0F440}" destId="{814B4F94-E1CB-4E48-827C-24DFE6CCB971}" srcOrd="0" destOrd="0" presId="urn:microsoft.com/office/officeart/2005/8/layout/radial1"/>
    <dgm:cxn modelId="{51D32B98-E9C5-4C24-9A92-8854B6CBB360}" type="presOf" srcId="{8ED4EDB8-BEBC-DB4F-91CD-37A2590F8B47}" destId="{41AAADF7-111F-CE40-96CE-AE4E2117F3C0}" srcOrd="0" destOrd="0" presId="urn:microsoft.com/office/officeart/2005/8/layout/radial1"/>
    <dgm:cxn modelId="{BF0D1FD0-D6D9-444A-B689-6DEB89F2A92F}" type="presOf" srcId="{F6682FB6-C18D-A743-B742-E30907837202}" destId="{E2E82CCF-0DC2-BB46-A330-0ACC9EDCF2AF}"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8EB64D48-08EC-4E4F-9BD0-5549AFEBDD53}" type="presOf" srcId="{E30309EE-9946-5541-AEBA-CFF20205E4BE}" destId="{3544C395-4783-D549-9495-09BCA7D58214}" srcOrd="0" destOrd="0" presId="urn:microsoft.com/office/officeart/2005/8/layout/radial1"/>
    <dgm:cxn modelId="{9C45BE88-EBBE-4733-BA0C-B45ECE51391A}" type="presOf" srcId="{E5D106FC-9553-2A4B-8FA9-6AE8CEEC6457}" destId="{D1843247-EAFD-B241-994E-EE2EE530DACE}" srcOrd="1" destOrd="0" presId="urn:microsoft.com/office/officeart/2005/8/layout/radial1"/>
    <dgm:cxn modelId="{FA16B839-A9E3-4B17-9863-F883C7865B7D}" type="presOf" srcId="{58D679A3-49ED-0449-A90F-5ED04FC864FE}" destId="{DD9F8129-43B9-2743-9014-0DC9CCCA2B5B}" srcOrd="0" destOrd="0" presId="urn:microsoft.com/office/officeart/2005/8/layout/radial1"/>
    <dgm:cxn modelId="{454478B2-F9A7-42E5-8458-3AC4A6F28775}" type="presOf" srcId="{FE92AC2F-B10B-4A4D-85C8-4968B53F49BE}" destId="{33DC4DF1-6754-1C46-92DE-400AA67C7BBD}" srcOrd="1" destOrd="0" presId="urn:microsoft.com/office/officeart/2005/8/layout/radial1"/>
    <dgm:cxn modelId="{9785846D-DEE1-49B3-B86A-8B9CA102952A}" type="presOf" srcId="{8ED901B2-5DF6-A045-9E99-84F667F4C080}" destId="{0E3F7FB0-33B3-C04E-BDA3-D994716CDDDB}"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CBDF9D9A-9C92-4413-9813-F98BFF5BFA5A}" type="presOf" srcId="{E5D106FC-9553-2A4B-8FA9-6AE8CEEC6457}" destId="{927C401A-540A-274E-94AF-63F604F8A376}" srcOrd="0" destOrd="0" presId="urn:microsoft.com/office/officeart/2005/8/layout/radial1"/>
    <dgm:cxn modelId="{E4847275-4155-45B4-8C53-29A92CD6E5E0}" type="presOf" srcId="{F6682FB6-C18D-A743-B742-E30907837202}" destId="{FDD864A0-13E2-F147-A817-CD750091DDB5}" srcOrd="0" destOrd="0" presId="urn:microsoft.com/office/officeart/2005/8/layout/radial1"/>
    <dgm:cxn modelId="{082EDB64-DF8E-48CC-8668-7109A4258268}" type="presOf" srcId="{BD045485-EE40-0447-B6CD-4788C5C91AC8}" destId="{4F61B857-00C6-7D4B-BBBA-E2EAF62AAF83}"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12B249E1-E490-4AB0-BECE-0370840DFF7D}" type="presOf" srcId="{8ED4EDB8-BEBC-DB4F-91CD-37A2590F8B47}" destId="{2E4A04C1-FC33-1D42-BF2F-6D24740946AB}" srcOrd="1" destOrd="0" presId="urn:microsoft.com/office/officeart/2005/8/layout/radial1"/>
    <dgm:cxn modelId="{99882E91-BF8F-4A8F-AE81-D066C8E9BD38}" type="presOf" srcId="{4FA62878-AF9A-9F49-86DA-51FF47070C4E}" destId="{B413C1A6-FEF5-964A-9B92-CA9C9321A9FC}" srcOrd="1" destOrd="0" presId="urn:microsoft.com/office/officeart/2005/8/layout/radial1"/>
    <dgm:cxn modelId="{E4D4AF1F-F814-4A53-921B-39B76CB08FE2}" type="presOf" srcId="{058DA32D-993B-F442-86D6-08886F0FA8BE}" destId="{B3BDCE89-2C15-E349-ACF5-0A6B4147EB64}" srcOrd="0" destOrd="0" presId="urn:microsoft.com/office/officeart/2005/8/layout/radial1"/>
    <dgm:cxn modelId="{156E1175-95A0-4B95-B5D7-D233F820A1D1}" type="presOf" srcId="{AE9F96FD-798D-3041-B6C7-B15C733232ED}" destId="{3A12E5BE-80EA-4E44-8801-FA87206DC90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133FC2E0-7EC3-4CD1-BC36-9D339C378CC1}" type="presOf" srcId="{BD045485-EE40-0447-B6CD-4788C5C91AC8}" destId="{B8B5BCE1-DFBC-9545-9053-49097A616A93}" srcOrd="1"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F6C6DA6E-C74B-4E1B-8884-19C76C0AD19D}" type="presOf" srcId="{426A2A31-0FB5-2D4D-9EEE-3182923DA833}" destId="{0136FE16-B3A4-4F48-A1BF-26233E5E4969}" srcOrd="0" destOrd="0" presId="urn:microsoft.com/office/officeart/2005/8/layout/radial1"/>
    <dgm:cxn modelId="{E8C4AC43-55E0-42FA-BCA2-7DA2206762FC}" type="presOf" srcId="{5B93AE62-F5F5-E343-AEAD-80950AB8E7A1}" destId="{3EA24E3C-93B4-3B47-942E-F4EE76564202}" srcOrd="0" destOrd="0" presId="urn:microsoft.com/office/officeart/2005/8/layout/radial1"/>
    <dgm:cxn modelId="{2073334A-DE24-4EC7-ACF4-15DF8B0EF76D}" type="presOf" srcId="{E30309EE-9946-5541-AEBA-CFF20205E4BE}" destId="{B6DC45F3-5D19-104C-A312-4B5E8D1C86D3}" srcOrd="1" destOrd="0" presId="urn:microsoft.com/office/officeart/2005/8/layout/radial1"/>
    <dgm:cxn modelId="{2F067C95-85C8-455E-A4B1-DCD7A44C9594}" type="presParOf" srcId="{F771CF57-5F62-BF40-91AC-3F50E6B8DA20}" destId="{86156F94-D18B-5840-90E9-D7561CF57825}" srcOrd="0" destOrd="0" presId="urn:microsoft.com/office/officeart/2005/8/layout/radial1"/>
    <dgm:cxn modelId="{84289E79-00C7-489F-A9BF-A91A931F804D}" type="presParOf" srcId="{F771CF57-5F62-BF40-91AC-3F50E6B8DA20}" destId="{B4E02328-E176-8045-ADC8-11772F8AAAE0}" srcOrd="1" destOrd="0" presId="urn:microsoft.com/office/officeart/2005/8/layout/radial1"/>
    <dgm:cxn modelId="{DF4E7AB6-8BE5-416A-9B84-4AA9463E1C76}" type="presParOf" srcId="{B4E02328-E176-8045-ADC8-11772F8AAAE0}" destId="{B413C1A6-FEF5-964A-9B92-CA9C9321A9FC}" srcOrd="0" destOrd="0" presId="urn:microsoft.com/office/officeart/2005/8/layout/radial1"/>
    <dgm:cxn modelId="{1258FBD6-D6CC-47D8-8078-D0236F349E9A}" type="presParOf" srcId="{F771CF57-5F62-BF40-91AC-3F50E6B8DA20}" destId="{0E3F7FB0-33B3-C04E-BDA3-D994716CDDDB}" srcOrd="2" destOrd="0" presId="urn:microsoft.com/office/officeart/2005/8/layout/radial1"/>
    <dgm:cxn modelId="{E22D7AAC-91A4-4423-A939-ADEF466519C3}" type="presParOf" srcId="{F771CF57-5F62-BF40-91AC-3F50E6B8DA20}" destId="{4F61B857-00C6-7D4B-BBBA-E2EAF62AAF83}" srcOrd="3" destOrd="0" presId="urn:microsoft.com/office/officeart/2005/8/layout/radial1"/>
    <dgm:cxn modelId="{B84ACB7F-4CBB-4C94-A9E1-A35A6FA424A2}" type="presParOf" srcId="{4F61B857-00C6-7D4B-BBBA-E2EAF62AAF83}" destId="{B8B5BCE1-DFBC-9545-9053-49097A616A93}" srcOrd="0" destOrd="0" presId="urn:microsoft.com/office/officeart/2005/8/layout/radial1"/>
    <dgm:cxn modelId="{D1CC46F5-4220-4EDA-8A79-C26686DCB309}" type="presParOf" srcId="{F771CF57-5F62-BF40-91AC-3F50E6B8DA20}" destId="{DD9F8129-43B9-2743-9014-0DC9CCCA2B5B}" srcOrd="4" destOrd="0" presId="urn:microsoft.com/office/officeart/2005/8/layout/radial1"/>
    <dgm:cxn modelId="{C3A73679-121B-47CA-87DE-6EF0EE6A7CC3}" type="presParOf" srcId="{F771CF57-5F62-BF40-91AC-3F50E6B8DA20}" destId="{FDD864A0-13E2-F147-A817-CD750091DDB5}" srcOrd="5" destOrd="0" presId="urn:microsoft.com/office/officeart/2005/8/layout/radial1"/>
    <dgm:cxn modelId="{0628DFF8-7E59-47C9-BD6F-1778B5925625}" type="presParOf" srcId="{FDD864A0-13E2-F147-A817-CD750091DDB5}" destId="{E2E82CCF-0DC2-BB46-A330-0ACC9EDCF2AF}" srcOrd="0" destOrd="0" presId="urn:microsoft.com/office/officeart/2005/8/layout/radial1"/>
    <dgm:cxn modelId="{1673BD0E-153C-437D-A972-C59314A82319}" type="presParOf" srcId="{F771CF57-5F62-BF40-91AC-3F50E6B8DA20}" destId="{3A12E5BE-80EA-4E44-8801-FA87206DC904}" srcOrd="6" destOrd="0" presId="urn:microsoft.com/office/officeart/2005/8/layout/radial1"/>
    <dgm:cxn modelId="{FB81FF45-CA0F-4E7F-95EB-31818F67D938}" type="presParOf" srcId="{F771CF57-5F62-BF40-91AC-3F50E6B8DA20}" destId="{927C401A-540A-274E-94AF-63F604F8A376}" srcOrd="7" destOrd="0" presId="urn:microsoft.com/office/officeart/2005/8/layout/radial1"/>
    <dgm:cxn modelId="{EE4E61B5-76EE-49EA-9864-E8679F970349}" type="presParOf" srcId="{927C401A-540A-274E-94AF-63F604F8A376}" destId="{D1843247-EAFD-B241-994E-EE2EE530DACE}" srcOrd="0" destOrd="0" presId="urn:microsoft.com/office/officeart/2005/8/layout/radial1"/>
    <dgm:cxn modelId="{0CAE9CB0-ED9C-495B-A1DA-FC949FA90A6F}" type="presParOf" srcId="{F771CF57-5F62-BF40-91AC-3F50E6B8DA20}" destId="{0136FE16-B3A4-4F48-A1BF-26233E5E4969}" srcOrd="8" destOrd="0" presId="urn:microsoft.com/office/officeart/2005/8/layout/radial1"/>
    <dgm:cxn modelId="{096ACBAC-A059-450C-BD53-4E4DF3DBF562}" type="presParOf" srcId="{F771CF57-5F62-BF40-91AC-3F50E6B8DA20}" destId="{E0885123-E983-464D-A59B-4B57048A2B1D}" srcOrd="9" destOrd="0" presId="urn:microsoft.com/office/officeart/2005/8/layout/radial1"/>
    <dgm:cxn modelId="{CE23C79E-B22E-4701-BD5D-DB187704C5C0}" type="presParOf" srcId="{E0885123-E983-464D-A59B-4B57048A2B1D}" destId="{33DC4DF1-6754-1C46-92DE-400AA67C7BBD}" srcOrd="0" destOrd="0" presId="urn:microsoft.com/office/officeart/2005/8/layout/radial1"/>
    <dgm:cxn modelId="{1BB2EEED-AA52-41F1-9529-CD051CD3A1EF}" type="presParOf" srcId="{F771CF57-5F62-BF40-91AC-3F50E6B8DA20}" destId="{B3BDCE89-2C15-E349-ACF5-0A6B4147EB64}" srcOrd="10" destOrd="0" presId="urn:microsoft.com/office/officeart/2005/8/layout/radial1"/>
    <dgm:cxn modelId="{13CD71C2-3037-4625-A758-05659C2DDA13}" type="presParOf" srcId="{F771CF57-5F62-BF40-91AC-3F50E6B8DA20}" destId="{3544C395-4783-D549-9495-09BCA7D58214}" srcOrd="11" destOrd="0" presId="urn:microsoft.com/office/officeart/2005/8/layout/radial1"/>
    <dgm:cxn modelId="{9E3F9431-1F45-4B22-9650-480F1C6063A0}" type="presParOf" srcId="{3544C395-4783-D549-9495-09BCA7D58214}" destId="{B6DC45F3-5D19-104C-A312-4B5E8D1C86D3}" srcOrd="0" destOrd="0" presId="urn:microsoft.com/office/officeart/2005/8/layout/radial1"/>
    <dgm:cxn modelId="{B7BBAC59-FF01-4430-961B-C93F984D0115}" type="presParOf" srcId="{F771CF57-5F62-BF40-91AC-3F50E6B8DA20}" destId="{814B4F94-E1CB-4E48-827C-24DFE6CCB971}" srcOrd="12" destOrd="0" presId="urn:microsoft.com/office/officeart/2005/8/layout/radial1"/>
    <dgm:cxn modelId="{ED914597-39A8-416A-84F0-E42972A21B76}" type="presParOf" srcId="{F771CF57-5F62-BF40-91AC-3F50E6B8DA20}" destId="{41AAADF7-111F-CE40-96CE-AE4E2117F3C0}" srcOrd="13" destOrd="0" presId="urn:microsoft.com/office/officeart/2005/8/layout/radial1"/>
    <dgm:cxn modelId="{94717F5A-D2A2-48BE-91DF-B8DCEDACAB00}" type="presParOf" srcId="{41AAADF7-111F-CE40-96CE-AE4E2117F3C0}" destId="{2E4A04C1-FC33-1D42-BF2F-6D24740946AB}" srcOrd="0" destOrd="0" presId="urn:microsoft.com/office/officeart/2005/8/layout/radial1"/>
    <dgm:cxn modelId="{F13D906A-EEED-4DB3-A4F3-48120C66A37C}"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a:solidFill>
          <a:srgbClr val="92D050"/>
        </a:solidFill>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BA03F950-ABE4-4A73-BA58-FBDFC80F8CAA}" type="presOf" srcId="{8ED901B2-5DF6-A045-9E99-84F667F4C080}" destId="{0E3F7FB0-33B3-C04E-BDA3-D994716CDDDB}" srcOrd="0" destOrd="0" presId="urn:microsoft.com/office/officeart/2005/8/layout/radial1"/>
    <dgm:cxn modelId="{F28CA4DC-1209-4F31-B42F-1601B6C6B8FE}" type="presOf" srcId="{E30309EE-9946-5541-AEBA-CFF20205E4BE}" destId="{3544C395-4783-D549-9495-09BCA7D58214}" srcOrd="0" destOrd="0" presId="urn:microsoft.com/office/officeart/2005/8/layout/radial1"/>
    <dgm:cxn modelId="{634C3423-B740-47CC-95CA-D49BB95A5B1A}" type="presOf" srcId="{BD045485-EE40-0447-B6CD-4788C5C91AC8}" destId="{4F61B857-00C6-7D4B-BBBA-E2EAF62AAF83}"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DB07C2AA-F43E-4AB9-B73F-EC6CEB2A306B}" type="presOf" srcId="{FE92AC2F-B10B-4A4D-85C8-4968B53F49BE}" destId="{33DC4DF1-6754-1C46-92DE-400AA67C7BBD}" srcOrd="1" destOrd="0" presId="urn:microsoft.com/office/officeart/2005/8/layout/radial1"/>
    <dgm:cxn modelId="{60833B68-BF8A-4DF5-BE2B-3890B561A25B}" type="presOf" srcId="{F6682FB6-C18D-A743-B742-E30907837202}" destId="{E2E82CCF-0DC2-BB46-A330-0ACC9EDCF2AF}" srcOrd="1" destOrd="0" presId="urn:microsoft.com/office/officeart/2005/8/layout/radial1"/>
    <dgm:cxn modelId="{6BD8B167-EB1E-4CAC-B86A-8FBCD2E7B002}" type="presOf" srcId="{9168A69A-1B37-0C4A-A8F9-2237DBC0F440}" destId="{814B4F94-E1CB-4E48-827C-24DFE6CCB971}" srcOrd="0" destOrd="0" presId="urn:microsoft.com/office/officeart/2005/8/layout/radial1"/>
    <dgm:cxn modelId="{340FC1E4-B54A-4D9A-B7E1-BF6655032D91}" type="presOf" srcId="{5B93AE62-F5F5-E343-AEAD-80950AB8E7A1}" destId="{3EA24E3C-93B4-3B47-942E-F4EE76564202}" srcOrd="0" destOrd="0" presId="urn:microsoft.com/office/officeart/2005/8/layout/radial1"/>
    <dgm:cxn modelId="{3A36A1D8-BDD7-4144-BB5E-8229785F1FA8}" type="presOf" srcId="{BD045485-EE40-0447-B6CD-4788C5C91AC8}" destId="{B8B5BCE1-DFBC-9545-9053-49097A616A93}" srcOrd="1" destOrd="0" presId="urn:microsoft.com/office/officeart/2005/8/layout/radial1"/>
    <dgm:cxn modelId="{831A6856-0E79-4A52-AD37-EE233F070693}" type="presOf" srcId="{8ED4EDB8-BEBC-DB4F-91CD-37A2590F8B47}" destId="{41AAADF7-111F-CE40-96CE-AE4E2117F3C0}"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D8D38E8E-744B-4DCE-B415-1B2C550499B7}" type="presOf" srcId="{B56A8071-C2FE-7B44-AF55-32DBD440ACD6}" destId="{86156F94-D18B-5840-90E9-D7561CF57825}" srcOrd="0" destOrd="0" presId="urn:microsoft.com/office/officeart/2005/8/layout/radial1"/>
    <dgm:cxn modelId="{4BC388B2-0F5F-4A03-B08A-94E2E967B885}" type="presOf" srcId="{4FA62878-AF9A-9F49-86DA-51FF47070C4E}" destId="{B413C1A6-FEF5-964A-9B92-CA9C9321A9FC}" srcOrd="1" destOrd="0" presId="urn:microsoft.com/office/officeart/2005/8/layout/radial1"/>
    <dgm:cxn modelId="{F9B8B954-F10F-457D-BFE5-F4C42E856522}" type="presOf" srcId="{58D679A3-49ED-0449-A90F-5ED04FC864FE}" destId="{DD9F8129-43B9-2743-9014-0DC9CCCA2B5B}" srcOrd="0" destOrd="0" presId="urn:microsoft.com/office/officeart/2005/8/layout/radial1"/>
    <dgm:cxn modelId="{BA570F32-B7AE-44B3-BB25-24A2136EFBA3}" type="presOf" srcId="{E30309EE-9946-5541-AEBA-CFF20205E4BE}" destId="{B6DC45F3-5D19-104C-A312-4B5E8D1C86D3}" srcOrd="1" destOrd="0" presId="urn:microsoft.com/office/officeart/2005/8/layout/radial1"/>
    <dgm:cxn modelId="{4A5A70A7-142D-4640-8105-8080DB4C07BF}" type="presOf" srcId="{8ED4EDB8-BEBC-DB4F-91CD-37A2590F8B47}" destId="{2E4A04C1-FC33-1D42-BF2F-6D24740946AB}" srcOrd="1" destOrd="0" presId="urn:microsoft.com/office/officeart/2005/8/layout/radial1"/>
    <dgm:cxn modelId="{CA4A190C-05F3-409D-A79D-28093EBB94FD}" type="presOf" srcId="{058DA32D-993B-F442-86D6-08886F0FA8BE}" destId="{B3BDCE89-2C15-E349-ACF5-0A6B4147EB64}" srcOrd="0" destOrd="0" presId="urn:microsoft.com/office/officeart/2005/8/layout/radial1"/>
    <dgm:cxn modelId="{9B0D2587-7E50-43D5-A685-190E7733CDCA}" type="presOf" srcId="{E5D106FC-9553-2A4B-8FA9-6AE8CEEC6457}" destId="{D1843247-EAFD-B241-994E-EE2EE530DACE}" srcOrd="1"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6F4331F1-12BF-4530-B779-EE0A2D5355EC}" type="presOf" srcId="{E5D106FC-9553-2A4B-8FA9-6AE8CEEC6457}" destId="{927C401A-540A-274E-94AF-63F604F8A376}" srcOrd="0"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144AC5CE-EFEE-4448-AE8A-05327C541763}" type="presOf" srcId="{AE9F96FD-798D-3041-B6C7-B15C733232ED}" destId="{3A12E5BE-80EA-4E44-8801-FA87206DC904}" srcOrd="0" destOrd="0" presId="urn:microsoft.com/office/officeart/2005/8/layout/radial1"/>
    <dgm:cxn modelId="{7DC89089-E3CB-47BA-B7EF-763B9E003D9F}" type="presOf" srcId="{FE92AC2F-B10B-4A4D-85C8-4968B53F49BE}" destId="{E0885123-E983-464D-A59B-4B57048A2B1D}" srcOrd="0" destOrd="0" presId="urn:microsoft.com/office/officeart/2005/8/layout/radial1"/>
    <dgm:cxn modelId="{061580F8-9175-4598-845B-14F8F5C53268}" type="presOf" srcId="{426A2A31-0FB5-2D4D-9EEE-3182923DA833}" destId="{0136FE16-B3A4-4F48-A1BF-26233E5E4969}"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77BC4ACE-F4EF-490A-BFAB-8083CE6DFBF6}" type="presOf" srcId="{4FA62878-AF9A-9F49-86DA-51FF47070C4E}" destId="{B4E02328-E176-8045-ADC8-11772F8AAAE0}" srcOrd="0" destOrd="0" presId="urn:microsoft.com/office/officeart/2005/8/layout/radial1"/>
    <dgm:cxn modelId="{71BF3569-91AB-4814-8ABF-3B380CF86B25}" type="presOf" srcId="{F6682FB6-C18D-A743-B742-E30907837202}" destId="{FDD864A0-13E2-F147-A817-CD750091DDB5}" srcOrd="0" destOrd="0" presId="urn:microsoft.com/office/officeart/2005/8/layout/radial1"/>
    <dgm:cxn modelId="{C75FE034-C0AB-454D-95E8-79F5BC56E5D8}" type="presOf" srcId="{51232070-C0AE-9243-B9BB-B2E582B47927}" destId="{F771CF57-5F62-BF40-91AC-3F50E6B8DA20}" srcOrd="0" destOrd="0" presId="urn:microsoft.com/office/officeart/2005/8/layout/radial1"/>
    <dgm:cxn modelId="{B44632C3-7396-4C3D-9595-23B61473A3D9}" type="presParOf" srcId="{F771CF57-5F62-BF40-91AC-3F50E6B8DA20}" destId="{86156F94-D18B-5840-90E9-D7561CF57825}" srcOrd="0" destOrd="0" presId="urn:microsoft.com/office/officeart/2005/8/layout/radial1"/>
    <dgm:cxn modelId="{233BE5A8-2ECF-4930-8DD0-54DCE9EC47AB}" type="presParOf" srcId="{F771CF57-5F62-BF40-91AC-3F50E6B8DA20}" destId="{B4E02328-E176-8045-ADC8-11772F8AAAE0}" srcOrd="1" destOrd="0" presId="urn:microsoft.com/office/officeart/2005/8/layout/radial1"/>
    <dgm:cxn modelId="{1DFC4900-BA88-4BD1-866E-A7AC84D7BC11}" type="presParOf" srcId="{B4E02328-E176-8045-ADC8-11772F8AAAE0}" destId="{B413C1A6-FEF5-964A-9B92-CA9C9321A9FC}" srcOrd="0" destOrd="0" presId="urn:microsoft.com/office/officeart/2005/8/layout/radial1"/>
    <dgm:cxn modelId="{1F9EDEF7-86B0-40BB-8861-6E56D6F405FB}" type="presParOf" srcId="{F771CF57-5F62-BF40-91AC-3F50E6B8DA20}" destId="{0E3F7FB0-33B3-C04E-BDA3-D994716CDDDB}" srcOrd="2" destOrd="0" presId="urn:microsoft.com/office/officeart/2005/8/layout/radial1"/>
    <dgm:cxn modelId="{2D6AB46D-A395-4DAE-BC5F-A20A4A6A1416}" type="presParOf" srcId="{F771CF57-5F62-BF40-91AC-3F50E6B8DA20}" destId="{4F61B857-00C6-7D4B-BBBA-E2EAF62AAF83}" srcOrd="3" destOrd="0" presId="urn:microsoft.com/office/officeart/2005/8/layout/radial1"/>
    <dgm:cxn modelId="{A043F8A0-0120-4DED-8A56-2E6977ED1329}" type="presParOf" srcId="{4F61B857-00C6-7D4B-BBBA-E2EAF62AAF83}" destId="{B8B5BCE1-DFBC-9545-9053-49097A616A93}" srcOrd="0" destOrd="0" presId="urn:microsoft.com/office/officeart/2005/8/layout/radial1"/>
    <dgm:cxn modelId="{AED3B36C-CFAE-4FC1-AD53-90838992D7B3}" type="presParOf" srcId="{F771CF57-5F62-BF40-91AC-3F50E6B8DA20}" destId="{DD9F8129-43B9-2743-9014-0DC9CCCA2B5B}" srcOrd="4" destOrd="0" presId="urn:microsoft.com/office/officeart/2005/8/layout/radial1"/>
    <dgm:cxn modelId="{2F68AB34-39D8-4590-B982-B3DFDA3BD9A5}" type="presParOf" srcId="{F771CF57-5F62-BF40-91AC-3F50E6B8DA20}" destId="{FDD864A0-13E2-F147-A817-CD750091DDB5}" srcOrd="5" destOrd="0" presId="urn:microsoft.com/office/officeart/2005/8/layout/radial1"/>
    <dgm:cxn modelId="{6949D44F-FEE2-48A9-9DAE-298DAAB62BCA}" type="presParOf" srcId="{FDD864A0-13E2-F147-A817-CD750091DDB5}" destId="{E2E82CCF-0DC2-BB46-A330-0ACC9EDCF2AF}" srcOrd="0" destOrd="0" presId="urn:microsoft.com/office/officeart/2005/8/layout/radial1"/>
    <dgm:cxn modelId="{0F555479-89C7-444F-AC95-FD72099FFD15}" type="presParOf" srcId="{F771CF57-5F62-BF40-91AC-3F50E6B8DA20}" destId="{3A12E5BE-80EA-4E44-8801-FA87206DC904}" srcOrd="6" destOrd="0" presId="urn:microsoft.com/office/officeart/2005/8/layout/radial1"/>
    <dgm:cxn modelId="{BC678E88-B83A-4357-B407-311B621FAC53}" type="presParOf" srcId="{F771CF57-5F62-BF40-91AC-3F50E6B8DA20}" destId="{927C401A-540A-274E-94AF-63F604F8A376}" srcOrd="7" destOrd="0" presId="urn:microsoft.com/office/officeart/2005/8/layout/radial1"/>
    <dgm:cxn modelId="{134D5220-7134-4653-9EBF-E49E80602981}" type="presParOf" srcId="{927C401A-540A-274E-94AF-63F604F8A376}" destId="{D1843247-EAFD-B241-994E-EE2EE530DACE}" srcOrd="0" destOrd="0" presId="urn:microsoft.com/office/officeart/2005/8/layout/radial1"/>
    <dgm:cxn modelId="{B6EA6AAF-678F-4126-9BF9-19BD9E4975B0}" type="presParOf" srcId="{F771CF57-5F62-BF40-91AC-3F50E6B8DA20}" destId="{0136FE16-B3A4-4F48-A1BF-26233E5E4969}" srcOrd="8" destOrd="0" presId="urn:microsoft.com/office/officeart/2005/8/layout/radial1"/>
    <dgm:cxn modelId="{13738DFB-2C78-4D0F-A675-D6354A1E14E2}" type="presParOf" srcId="{F771CF57-5F62-BF40-91AC-3F50E6B8DA20}" destId="{E0885123-E983-464D-A59B-4B57048A2B1D}" srcOrd="9" destOrd="0" presId="urn:microsoft.com/office/officeart/2005/8/layout/radial1"/>
    <dgm:cxn modelId="{08DDBB17-4855-45F4-ADAB-8633E4F23EBA}" type="presParOf" srcId="{E0885123-E983-464D-A59B-4B57048A2B1D}" destId="{33DC4DF1-6754-1C46-92DE-400AA67C7BBD}" srcOrd="0" destOrd="0" presId="urn:microsoft.com/office/officeart/2005/8/layout/radial1"/>
    <dgm:cxn modelId="{7C937858-6946-4BCE-B93D-CF635E31DBAC}" type="presParOf" srcId="{F771CF57-5F62-BF40-91AC-3F50E6B8DA20}" destId="{B3BDCE89-2C15-E349-ACF5-0A6B4147EB64}" srcOrd="10" destOrd="0" presId="urn:microsoft.com/office/officeart/2005/8/layout/radial1"/>
    <dgm:cxn modelId="{939190DD-9D67-4487-AFD4-3A949D8951C2}" type="presParOf" srcId="{F771CF57-5F62-BF40-91AC-3F50E6B8DA20}" destId="{3544C395-4783-D549-9495-09BCA7D58214}" srcOrd="11" destOrd="0" presId="urn:microsoft.com/office/officeart/2005/8/layout/radial1"/>
    <dgm:cxn modelId="{558FBD38-5678-4A56-AFC7-EBF98A200D2B}" type="presParOf" srcId="{3544C395-4783-D549-9495-09BCA7D58214}" destId="{B6DC45F3-5D19-104C-A312-4B5E8D1C86D3}" srcOrd="0" destOrd="0" presId="urn:microsoft.com/office/officeart/2005/8/layout/radial1"/>
    <dgm:cxn modelId="{2B1BF451-2788-4CB4-BB99-CB90506BBFF2}" type="presParOf" srcId="{F771CF57-5F62-BF40-91AC-3F50E6B8DA20}" destId="{814B4F94-E1CB-4E48-827C-24DFE6CCB971}" srcOrd="12" destOrd="0" presId="urn:microsoft.com/office/officeart/2005/8/layout/radial1"/>
    <dgm:cxn modelId="{36B3952D-AAB1-4EB9-871D-D82F9078D45A}" type="presParOf" srcId="{F771CF57-5F62-BF40-91AC-3F50E6B8DA20}" destId="{41AAADF7-111F-CE40-96CE-AE4E2117F3C0}" srcOrd="13" destOrd="0" presId="urn:microsoft.com/office/officeart/2005/8/layout/radial1"/>
    <dgm:cxn modelId="{FB804CAD-2B28-47BC-8CD3-63AEEDA66C7A}" type="presParOf" srcId="{41AAADF7-111F-CE40-96CE-AE4E2117F3C0}" destId="{2E4A04C1-FC33-1D42-BF2F-6D24740946AB}" srcOrd="0" destOrd="0" presId="urn:microsoft.com/office/officeart/2005/8/layout/radial1"/>
    <dgm:cxn modelId="{3E4A15DD-5049-49B1-9679-627BBCC7F8EF}"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a:solidFill>
          <a:srgbClr val="92D050"/>
        </a:solidFill>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A4E71644-B076-434D-9082-364C1B91B8AC}" type="presOf" srcId="{9168A69A-1B37-0C4A-A8F9-2237DBC0F440}" destId="{814B4F94-E1CB-4E48-827C-24DFE6CCB971}" srcOrd="0" destOrd="0" presId="urn:microsoft.com/office/officeart/2005/8/layout/radial1"/>
    <dgm:cxn modelId="{2B3D381F-524D-4A2D-8B93-4C1D78CABC07}" type="presOf" srcId="{8ED4EDB8-BEBC-DB4F-91CD-37A2590F8B47}" destId="{41AAADF7-111F-CE40-96CE-AE4E2117F3C0}"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5CB12E71-D39F-42EC-9233-D6C3858974BF}" type="presOf" srcId="{E5D106FC-9553-2A4B-8FA9-6AE8CEEC6457}" destId="{927C401A-540A-274E-94AF-63F604F8A376}" srcOrd="0" destOrd="0" presId="urn:microsoft.com/office/officeart/2005/8/layout/radial1"/>
    <dgm:cxn modelId="{4A9AB689-E303-43FF-A9F8-B656BE12D5C9}" type="presOf" srcId="{51232070-C0AE-9243-B9BB-B2E582B47927}" destId="{F771CF57-5F62-BF40-91AC-3F50E6B8DA20}" srcOrd="0" destOrd="0" presId="urn:microsoft.com/office/officeart/2005/8/layout/radial1"/>
    <dgm:cxn modelId="{2940058D-EEC2-4259-8E23-C12E325B26AA}" type="presOf" srcId="{BD045485-EE40-0447-B6CD-4788C5C91AC8}" destId="{B8B5BCE1-DFBC-9545-9053-49097A616A93}" srcOrd="1" destOrd="0" presId="urn:microsoft.com/office/officeart/2005/8/layout/radial1"/>
    <dgm:cxn modelId="{4F2AE1BE-E056-4378-81F9-D58F8C633541}" type="presOf" srcId="{5B93AE62-F5F5-E343-AEAD-80950AB8E7A1}" destId="{3EA24E3C-93B4-3B47-942E-F4EE76564202}" srcOrd="0" destOrd="0" presId="urn:microsoft.com/office/officeart/2005/8/layout/radial1"/>
    <dgm:cxn modelId="{675CDF57-24FD-48AF-898F-0B37DE8773C5}" type="presOf" srcId="{FE92AC2F-B10B-4A4D-85C8-4968B53F49BE}" destId="{33DC4DF1-6754-1C46-92DE-400AA67C7BBD}"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17F9728C-41DA-4CA9-8C08-E8B91BA819CB}" type="presOf" srcId="{4FA62878-AF9A-9F49-86DA-51FF47070C4E}" destId="{B413C1A6-FEF5-964A-9B92-CA9C9321A9FC}" srcOrd="1" destOrd="0" presId="urn:microsoft.com/office/officeart/2005/8/layout/radial1"/>
    <dgm:cxn modelId="{50D9C3C3-68BC-4674-9AF3-588B494A4C15}" type="presOf" srcId="{FE92AC2F-B10B-4A4D-85C8-4968B53F49BE}" destId="{E0885123-E983-464D-A59B-4B57048A2B1D}" srcOrd="0" destOrd="0" presId="urn:microsoft.com/office/officeart/2005/8/layout/radial1"/>
    <dgm:cxn modelId="{A8D10C49-9336-4ADB-A506-0791CA93E4AF}" type="presOf" srcId="{F6682FB6-C18D-A743-B742-E30907837202}" destId="{FDD864A0-13E2-F147-A817-CD750091DDB5}" srcOrd="0" destOrd="0" presId="urn:microsoft.com/office/officeart/2005/8/layout/radial1"/>
    <dgm:cxn modelId="{4FC3528C-0AA8-4FF5-A8EF-DE5C99076B2E}" type="presOf" srcId="{8ED4EDB8-BEBC-DB4F-91CD-37A2590F8B47}" destId="{2E4A04C1-FC33-1D42-BF2F-6D24740946AB}" srcOrd="1" destOrd="0" presId="urn:microsoft.com/office/officeart/2005/8/layout/radial1"/>
    <dgm:cxn modelId="{3D389855-27D3-42D5-9672-B05199B1DA30}" type="presOf" srcId="{BD045485-EE40-0447-B6CD-4788C5C91AC8}" destId="{4F61B857-00C6-7D4B-BBBA-E2EAF62AAF83}" srcOrd="0" destOrd="0" presId="urn:microsoft.com/office/officeart/2005/8/layout/radial1"/>
    <dgm:cxn modelId="{5FBF5AEA-CC52-430E-8DCA-1A7C84A767B5}" type="presOf" srcId="{58D679A3-49ED-0449-A90F-5ED04FC864FE}" destId="{DD9F8129-43B9-2743-9014-0DC9CCCA2B5B}"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44877D5-2B53-B840-9048-F348E2CDF030}" srcId="{B56A8071-C2FE-7B44-AF55-32DBD440ACD6}" destId="{5B93AE62-F5F5-E343-AEAD-80950AB8E7A1}" srcOrd="6" destOrd="0" parTransId="{8ED4EDB8-BEBC-DB4F-91CD-37A2590F8B47}" sibTransId="{0267DA71-BDEA-EB43-84EA-2E5CE44D9AF6}"/>
    <dgm:cxn modelId="{3208BF30-6879-409F-97E8-AECBCA71FAFC}" type="presOf" srcId="{E30309EE-9946-5541-AEBA-CFF20205E4BE}" destId="{B6DC45F3-5D19-104C-A312-4B5E8D1C86D3}" srcOrd="1" destOrd="0" presId="urn:microsoft.com/office/officeart/2005/8/layout/radial1"/>
    <dgm:cxn modelId="{C74169BC-EA9B-47A2-8B25-0BEBF408A0F7}" type="presOf" srcId="{E5D106FC-9553-2A4B-8FA9-6AE8CEEC6457}" destId="{D1843247-EAFD-B241-994E-EE2EE530DACE}" srcOrd="1"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2A4B8C17-498F-471C-B834-4409B0A5E6F1}" type="presOf" srcId="{F6682FB6-C18D-A743-B742-E30907837202}" destId="{E2E82CCF-0DC2-BB46-A330-0ACC9EDCF2AF}" srcOrd="1"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3713369A-C56F-4244-9EEA-77C36A7D3A9B}" type="presOf" srcId="{058DA32D-993B-F442-86D6-08886F0FA8BE}" destId="{B3BDCE89-2C15-E349-ACF5-0A6B4147EB64}" srcOrd="0" destOrd="0" presId="urn:microsoft.com/office/officeart/2005/8/layout/radial1"/>
    <dgm:cxn modelId="{B126E19A-AA81-411F-9153-F89849D6447F}" type="presOf" srcId="{B56A8071-C2FE-7B44-AF55-32DBD440ACD6}" destId="{86156F94-D18B-5840-90E9-D7561CF57825}" srcOrd="0" destOrd="0" presId="urn:microsoft.com/office/officeart/2005/8/layout/radial1"/>
    <dgm:cxn modelId="{B52EB708-6073-4FEF-9C73-11C4803B5D20}" type="presOf" srcId="{E30309EE-9946-5541-AEBA-CFF20205E4BE}" destId="{3544C395-4783-D549-9495-09BCA7D5821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83203FEC-586C-421C-8ECA-A4B1FB0AAD0B}" type="presOf" srcId="{AE9F96FD-798D-3041-B6C7-B15C733232ED}" destId="{3A12E5BE-80EA-4E44-8801-FA87206DC904}"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8DEC7FC7-E75D-44BB-8131-BD228EFE392E}" type="presOf" srcId="{4FA62878-AF9A-9F49-86DA-51FF47070C4E}" destId="{B4E02328-E176-8045-ADC8-11772F8AAAE0}" srcOrd="0" destOrd="0" presId="urn:microsoft.com/office/officeart/2005/8/layout/radial1"/>
    <dgm:cxn modelId="{08B35A1A-53AC-4059-AFE1-FE89D1100F3A}" type="presOf" srcId="{8ED901B2-5DF6-A045-9E99-84F667F4C080}" destId="{0E3F7FB0-33B3-C04E-BDA3-D994716CDDDB}" srcOrd="0" destOrd="0" presId="urn:microsoft.com/office/officeart/2005/8/layout/radial1"/>
    <dgm:cxn modelId="{739F0295-A427-47FE-B723-B3B85BAEF660}" type="presOf" srcId="{426A2A31-0FB5-2D4D-9EEE-3182923DA833}" destId="{0136FE16-B3A4-4F48-A1BF-26233E5E4969}" srcOrd="0" destOrd="0" presId="urn:microsoft.com/office/officeart/2005/8/layout/radial1"/>
    <dgm:cxn modelId="{63724412-797A-4FAA-B745-95340DCD0A0F}" type="presParOf" srcId="{F771CF57-5F62-BF40-91AC-3F50E6B8DA20}" destId="{86156F94-D18B-5840-90E9-D7561CF57825}" srcOrd="0" destOrd="0" presId="urn:microsoft.com/office/officeart/2005/8/layout/radial1"/>
    <dgm:cxn modelId="{41B161B5-7A2D-4EFA-BDB0-DEEEDBD17657}" type="presParOf" srcId="{F771CF57-5F62-BF40-91AC-3F50E6B8DA20}" destId="{B4E02328-E176-8045-ADC8-11772F8AAAE0}" srcOrd="1" destOrd="0" presId="urn:microsoft.com/office/officeart/2005/8/layout/radial1"/>
    <dgm:cxn modelId="{482192E8-9BC4-434E-A4AE-E6609F48A727}" type="presParOf" srcId="{B4E02328-E176-8045-ADC8-11772F8AAAE0}" destId="{B413C1A6-FEF5-964A-9B92-CA9C9321A9FC}" srcOrd="0" destOrd="0" presId="urn:microsoft.com/office/officeart/2005/8/layout/radial1"/>
    <dgm:cxn modelId="{16C09EFF-9E5E-43AB-B590-8F28ED6846EB}" type="presParOf" srcId="{F771CF57-5F62-BF40-91AC-3F50E6B8DA20}" destId="{0E3F7FB0-33B3-C04E-BDA3-D994716CDDDB}" srcOrd="2" destOrd="0" presId="urn:microsoft.com/office/officeart/2005/8/layout/radial1"/>
    <dgm:cxn modelId="{0C08119B-9412-4E74-BDC2-5BD616FE6A08}" type="presParOf" srcId="{F771CF57-5F62-BF40-91AC-3F50E6B8DA20}" destId="{4F61B857-00C6-7D4B-BBBA-E2EAF62AAF83}" srcOrd="3" destOrd="0" presId="urn:microsoft.com/office/officeart/2005/8/layout/radial1"/>
    <dgm:cxn modelId="{7EB592AD-A3C7-4EFA-A92D-977095EBEB1E}" type="presParOf" srcId="{4F61B857-00C6-7D4B-BBBA-E2EAF62AAF83}" destId="{B8B5BCE1-DFBC-9545-9053-49097A616A93}" srcOrd="0" destOrd="0" presId="urn:microsoft.com/office/officeart/2005/8/layout/radial1"/>
    <dgm:cxn modelId="{0AA55426-ADE1-4CFD-85E1-A315315EE7BA}" type="presParOf" srcId="{F771CF57-5F62-BF40-91AC-3F50E6B8DA20}" destId="{DD9F8129-43B9-2743-9014-0DC9CCCA2B5B}" srcOrd="4" destOrd="0" presId="urn:microsoft.com/office/officeart/2005/8/layout/radial1"/>
    <dgm:cxn modelId="{E2EA5177-0903-4FDF-8E77-98864A01AF02}" type="presParOf" srcId="{F771CF57-5F62-BF40-91AC-3F50E6B8DA20}" destId="{FDD864A0-13E2-F147-A817-CD750091DDB5}" srcOrd="5" destOrd="0" presId="urn:microsoft.com/office/officeart/2005/8/layout/radial1"/>
    <dgm:cxn modelId="{C9DFAC29-EB69-43D7-B895-552D5FE69AAA}" type="presParOf" srcId="{FDD864A0-13E2-F147-A817-CD750091DDB5}" destId="{E2E82CCF-0DC2-BB46-A330-0ACC9EDCF2AF}" srcOrd="0" destOrd="0" presId="urn:microsoft.com/office/officeart/2005/8/layout/radial1"/>
    <dgm:cxn modelId="{BD9718F9-E6AD-4AD2-A7A6-B9343E903CA7}" type="presParOf" srcId="{F771CF57-5F62-BF40-91AC-3F50E6B8DA20}" destId="{3A12E5BE-80EA-4E44-8801-FA87206DC904}" srcOrd="6" destOrd="0" presId="urn:microsoft.com/office/officeart/2005/8/layout/radial1"/>
    <dgm:cxn modelId="{4D92423C-52E2-405D-B7ED-FACB0CC133D5}" type="presParOf" srcId="{F771CF57-5F62-BF40-91AC-3F50E6B8DA20}" destId="{927C401A-540A-274E-94AF-63F604F8A376}" srcOrd="7" destOrd="0" presId="urn:microsoft.com/office/officeart/2005/8/layout/radial1"/>
    <dgm:cxn modelId="{F9A355CC-F239-412B-84A9-1886B4AE79FD}" type="presParOf" srcId="{927C401A-540A-274E-94AF-63F604F8A376}" destId="{D1843247-EAFD-B241-994E-EE2EE530DACE}" srcOrd="0" destOrd="0" presId="urn:microsoft.com/office/officeart/2005/8/layout/radial1"/>
    <dgm:cxn modelId="{0FCA64FC-3614-4BD3-BC81-EEE185B7DF45}" type="presParOf" srcId="{F771CF57-5F62-BF40-91AC-3F50E6B8DA20}" destId="{0136FE16-B3A4-4F48-A1BF-26233E5E4969}" srcOrd="8" destOrd="0" presId="urn:microsoft.com/office/officeart/2005/8/layout/radial1"/>
    <dgm:cxn modelId="{B7B41D46-D5C2-48E0-B74C-A50526375001}" type="presParOf" srcId="{F771CF57-5F62-BF40-91AC-3F50E6B8DA20}" destId="{E0885123-E983-464D-A59B-4B57048A2B1D}" srcOrd="9" destOrd="0" presId="urn:microsoft.com/office/officeart/2005/8/layout/radial1"/>
    <dgm:cxn modelId="{12B8BAD6-7F88-43EB-8765-D4C92DCF3CAB}" type="presParOf" srcId="{E0885123-E983-464D-A59B-4B57048A2B1D}" destId="{33DC4DF1-6754-1C46-92DE-400AA67C7BBD}" srcOrd="0" destOrd="0" presId="urn:microsoft.com/office/officeart/2005/8/layout/radial1"/>
    <dgm:cxn modelId="{4063328D-7012-45F7-A500-0765CF509AAE}" type="presParOf" srcId="{F771CF57-5F62-BF40-91AC-3F50E6B8DA20}" destId="{B3BDCE89-2C15-E349-ACF5-0A6B4147EB64}" srcOrd="10" destOrd="0" presId="urn:microsoft.com/office/officeart/2005/8/layout/radial1"/>
    <dgm:cxn modelId="{DB4F970E-F61E-4302-B876-A3414D31AFB4}" type="presParOf" srcId="{F771CF57-5F62-BF40-91AC-3F50E6B8DA20}" destId="{3544C395-4783-D549-9495-09BCA7D58214}" srcOrd="11" destOrd="0" presId="urn:microsoft.com/office/officeart/2005/8/layout/radial1"/>
    <dgm:cxn modelId="{731657D2-DC6A-450F-8930-75B9D185E1B6}" type="presParOf" srcId="{3544C395-4783-D549-9495-09BCA7D58214}" destId="{B6DC45F3-5D19-104C-A312-4B5E8D1C86D3}" srcOrd="0" destOrd="0" presId="urn:microsoft.com/office/officeart/2005/8/layout/radial1"/>
    <dgm:cxn modelId="{E9089E38-CE2B-4E5D-9BED-FD090829DD02}" type="presParOf" srcId="{F771CF57-5F62-BF40-91AC-3F50E6B8DA20}" destId="{814B4F94-E1CB-4E48-827C-24DFE6CCB971}" srcOrd="12" destOrd="0" presId="urn:microsoft.com/office/officeart/2005/8/layout/radial1"/>
    <dgm:cxn modelId="{A5CBD809-8503-4394-81C8-2DA8A27FABCB}" type="presParOf" srcId="{F771CF57-5F62-BF40-91AC-3F50E6B8DA20}" destId="{41AAADF7-111F-CE40-96CE-AE4E2117F3C0}" srcOrd="13" destOrd="0" presId="urn:microsoft.com/office/officeart/2005/8/layout/radial1"/>
    <dgm:cxn modelId="{6AEA23F0-B688-4A7E-AF2D-602C2D3CE341}" type="presParOf" srcId="{41AAADF7-111F-CE40-96CE-AE4E2117F3C0}" destId="{2E4A04C1-FC33-1D42-BF2F-6D24740946AB}" srcOrd="0" destOrd="0" presId="urn:microsoft.com/office/officeart/2005/8/layout/radial1"/>
    <dgm:cxn modelId="{6AE2D1B5-04A5-4E52-AF25-93040931757D}"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a:solidFill>
          <a:srgbClr val="92D050"/>
        </a:solidFill>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A880483A-E2F3-AD4E-956B-8498EA17730A}" srcId="{B56A8071-C2FE-7B44-AF55-32DBD440ACD6}" destId="{8ED901B2-5DF6-A045-9E99-84F667F4C080}" srcOrd="0" destOrd="0" parTransId="{4FA62878-AF9A-9F49-86DA-51FF47070C4E}" sibTransId="{63F6A2B5-552F-5843-BD65-41AE20914417}"/>
    <dgm:cxn modelId="{10D09D98-5CA2-4049-A031-A08BFAB96005}" type="presOf" srcId="{FE92AC2F-B10B-4A4D-85C8-4968B53F49BE}" destId="{33DC4DF1-6754-1C46-92DE-400AA67C7BBD}" srcOrd="1" destOrd="0" presId="urn:microsoft.com/office/officeart/2005/8/layout/radial1"/>
    <dgm:cxn modelId="{5D754FEE-2D15-4D07-83B2-8D9A82C1C1DE}" type="presOf" srcId="{BD045485-EE40-0447-B6CD-4788C5C91AC8}" destId="{4F61B857-00C6-7D4B-BBBA-E2EAF62AAF83}" srcOrd="0" destOrd="0" presId="urn:microsoft.com/office/officeart/2005/8/layout/radial1"/>
    <dgm:cxn modelId="{690A4FDC-15C5-483D-8F97-07CE589BF576}" type="presOf" srcId="{9168A69A-1B37-0C4A-A8F9-2237DBC0F440}" destId="{814B4F94-E1CB-4E48-827C-24DFE6CCB971}" srcOrd="0" destOrd="0" presId="urn:microsoft.com/office/officeart/2005/8/layout/radial1"/>
    <dgm:cxn modelId="{65C59240-3C1C-49BD-B2E9-8F81EDC464F3}" type="presOf" srcId="{4FA62878-AF9A-9F49-86DA-51FF47070C4E}" destId="{B4E02328-E176-8045-ADC8-11772F8AAAE0}" srcOrd="0" destOrd="0" presId="urn:microsoft.com/office/officeart/2005/8/layout/radial1"/>
    <dgm:cxn modelId="{4568EB0A-DD98-4A67-8AD2-0F40551DDF14}" type="presOf" srcId="{E30309EE-9946-5541-AEBA-CFF20205E4BE}" destId="{3544C395-4783-D549-9495-09BCA7D58214}" srcOrd="0" destOrd="0" presId="urn:microsoft.com/office/officeart/2005/8/layout/radial1"/>
    <dgm:cxn modelId="{EB388560-1A0E-4A30-8DDA-8FA7AFA16B21}" type="presOf" srcId="{5B93AE62-F5F5-E343-AEAD-80950AB8E7A1}" destId="{3EA24E3C-93B4-3B47-942E-F4EE76564202}" srcOrd="0" destOrd="0" presId="urn:microsoft.com/office/officeart/2005/8/layout/radial1"/>
    <dgm:cxn modelId="{E4E79DDF-03F2-4504-93FF-4E3D4EC51A77}" type="presOf" srcId="{426A2A31-0FB5-2D4D-9EEE-3182923DA833}" destId="{0136FE16-B3A4-4F48-A1BF-26233E5E4969}" srcOrd="0" destOrd="0" presId="urn:microsoft.com/office/officeart/2005/8/layout/radial1"/>
    <dgm:cxn modelId="{494CAAAF-28EF-4F49-8A4D-242661EF87AB}" type="presOf" srcId="{E30309EE-9946-5541-AEBA-CFF20205E4BE}" destId="{B6DC45F3-5D19-104C-A312-4B5E8D1C86D3}" srcOrd="1" destOrd="0" presId="urn:microsoft.com/office/officeart/2005/8/layout/radial1"/>
    <dgm:cxn modelId="{E2B23476-0502-4D6F-A54F-B8BE2FA7E37C}" type="presOf" srcId="{AE9F96FD-798D-3041-B6C7-B15C733232ED}" destId="{3A12E5BE-80EA-4E44-8801-FA87206DC904}" srcOrd="0" destOrd="0" presId="urn:microsoft.com/office/officeart/2005/8/layout/radial1"/>
    <dgm:cxn modelId="{71CA2BAC-7155-49C5-A7D2-EA0822626EA7}" type="presOf" srcId="{FE92AC2F-B10B-4A4D-85C8-4968B53F49BE}" destId="{E0885123-E983-464D-A59B-4B57048A2B1D}"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3E1CD56C-72C7-488F-ADBD-088E53849624}" type="presOf" srcId="{E5D106FC-9553-2A4B-8FA9-6AE8CEEC6457}" destId="{D1843247-EAFD-B241-994E-EE2EE530DACE}" srcOrd="1"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B54495FA-A0F1-4784-ADA7-DCDCEA452C6A}" type="presOf" srcId="{B56A8071-C2FE-7B44-AF55-32DBD440ACD6}" destId="{86156F94-D18B-5840-90E9-D7561CF57825}" srcOrd="0" destOrd="0" presId="urn:microsoft.com/office/officeart/2005/8/layout/radial1"/>
    <dgm:cxn modelId="{5A65158D-36BE-453C-AC93-9C03B45780C7}" type="presOf" srcId="{8ED901B2-5DF6-A045-9E99-84F667F4C080}" destId="{0E3F7FB0-33B3-C04E-BDA3-D994716CDDDB}"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C41FACD4-1792-4A82-A586-6D496D062053}" type="presOf" srcId="{F6682FB6-C18D-A743-B742-E30907837202}" destId="{E2E82CCF-0DC2-BB46-A330-0ACC9EDCF2AF}" srcOrd="1" destOrd="0" presId="urn:microsoft.com/office/officeart/2005/8/layout/radial1"/>
    <dgm:cxn modelId="{0B589E0E-0396-4B6E-BF00-EACF96F3D551}" type="presOf" srcId="{51232070-C0AE-9243-B9BB-B2E582B47927}" destId="{F771CF57-5F62-BF40-91AC-3F50E6B8DA20}" srcOrd="0"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F2C9223E-A319-4C6F-BBC1-04E5ECD4F0DE}" type="presOf" srcId="{E5D106FC-9553-2A4B-8FA9-6AE8CEEC6457}" destId="{927C401A-540A-274E-94AF-63F604F8A376}" srcOrd="0" destOrd="0" presId="urn:microsoft.com/office/officeart/2005/8/layout/radial1"/>
    <dgm:cxn modelId="{76232214-2772-4E0C-8014-B0A5674E92DD}" type="presOf" srcId="{8ED4EDB8-BEBC-DB4F-91CD-37A2590F8B47}" destId="{2E4A04C1-FC33-1D42-BF2F-6D24740946AB}" srcOrd="1" destOrd="0" presId="urn:microsoft.com/office/officeart/2005/8/layout/radial1"/>
    <dgm:cxn modelId="{0F1D5E5F-0777-40AF-B05A-16D99FF93C30}" type="presOf" srcId="{BD045485-EE40-0447-B6CD-4788C5C91AC8}" destId="{B8B5BCE1-DFBC-9545-9053-49097A616A93}" srcOrd="1" destOrd="0" presId="urn:microsoft.com/office/officeart/2005/8/layout/radial1"/>
    <dgm:cxn modelId="{7F28C859-736D-4F45-B88F-9DDE67C60A99}" type="presOf" srcId="{58D679A3-49ED-0449-A90F-5ED04FC864FE}" destId="{DD9F8129-43B9-2743-9014-0DC9CCCA2B5B}" srcOrd="0" destOrd="0" presId="urn:microsoft.com/office/officeart/2005/8/layout/radial1"/>
    <dgm:cxn modelId="{698B1A66-270E-40F0-AB0D-72C7F467C9BE}" type="presOf" srcId="{4FA62878-AF9A-9F49-86DA-51FF47070C4E}" destId="{B413C1A6-FEF5-964A-9B92-CA9C9321A9FC}" srcOrd="1"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6F685133-32B2-494E-A41D-D331CC2FA9B7}" type="presOf" srcId="{8ED4EDB8-BEBC-DB4F-91CD-37A2590F8B47}" destId="{41AAADF7-111F-CE40-96CE-AE4E2117F3C0}" srcOrd="0" destOrd="0" presId="urn:microsoft.com/office/officeart/2005/8/layout/radial1"/>
    <dgm:cxn modelId="{A7AFAA93-204E-4DD3-A8F7-C1B22C0E3A3A}" type="presOf" srcId="{058DA32D-993B-F442-86D6-08886F0FA8BE}" destId="{B3BDCE89-2C15-E349-ACF5-0A6B4147EB64}"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A3C87D30-14E2-4DB3-BC0B-4CCE0828168C}" type="presOf" srcId="{F6682FB6-C18D-A743-B742-E30907837202}" destId="{FDD864A0-13E2-F147-A817-CD750091DDB5}" srcOrd="0" destOrd="0" presId="urn:microsoft.com/office/officeart/2005/8/layout/radial1"/>
    <dgm:cxn modelId="{C633CE28-13E7-402A-B4B2-31EED0628428}" type="presParOf" srcId="{F771CF57-5F62-BF40-91AC-3F50E6B8DA20}" destId="{86156F94-D18B-5840-90E9-D7561CF57825}" srcOrd="0" destOrd="0" presId="urn:microsoft.com/office/officeart/2005/8/layout/radial1"/>
    <dgm:cxn modelId="{96A68DBF-F21B-4C12-9247-0154DB66D223}" type="presParOf" srcId="{F771CF57-5F62-BF40-91AC-3F50E6B8DA20}" destId="{B4E02328-E176-8045-ADC8-11772F8AAAE0}" srcOrd="1" destOrd="0" presId="urn:microsoft.com/office/officeart/2005/8/layout/radial1"/>
    <dgm:cxn modelId="{334BFDC7-EF2E-46F0-98AB-03A050BC0ABF}" type="presParOf" srcId="{B4E02328-E176-8045-ADC8-11772F8AAAE0}" destId="{B413C1A6-FEF5-964A-9B92-CA9C9321A9FC}" srcOrd="0" destOrd="0" presId="urn:microsoft.com/office/officeart/2005/8/layout/radial1"/>
    <dgm:cxn modelId="{D39E6A62-093E-45A7-9D59-91224837F8FD}" type="presParOf" srcId="{F771CF57-5F62-BF40-91AC-3F50E6B8DA20}" destId="{0E3F7FB0-33B3-C04E-BDA3-D994716CDDDB}" srcOrd="2" destOrd="0" presId="urn:microsoft.com/office/officeart/2005/8/layout/radial1"/>
    <dgm:cxn modelId="{5F8DC8B8-13C1-4FD6-9AFC-70B18A784A02}" type="presParOf" srcId="{F771CF57-5F62-BF40-91AC-3F50E6B8DA20}" destId="{4F61B857-00C6-7D4B-BBBA-E2EAF62AAF83}" srcOrd="3" destOrd="0" presId="urn:microsoft.com/office/officeart/2005/8/layout/radial1"/>
    <dgm:cxn modelId="{95D67F31-DF36-4BD4-9ABF-EA7CCA957736}" type="presParOf" srcId="{4F61B857-00C6-7D4B-BBBA-E2EAF62AAF83}" destId="{B8B5BCE1-DFBC-9545-9053-49097A616A93}" srcOrd="0" destOrd="0" presId="urn:microsoft.com/office/officeart/2005/8/layout/radial1"/>
    <dgm:cxn modelId="{72786E74-32E0-438B-998E-5BC778AB0BF9}" type="presParOf" srcId="{F771CF57-5F62-BF40-91AC-3F50E6B8DA20}" destId="{DD9F8129-43B9-2743-9014-0DC9CCCA2B5B}" srcOrd="4" destOrd="0" presId="urn:microsoft.com/office/officeart/2005/8/layout/radial1"/>
    <dgm:cxn modelId="{D2D81CCE-8500-49E7-987F-56F89C34AE8E}" type="presParOf" srcId="{F771CF57-5F62-BF40-91AC-3F50E6B8DA20}" destId="{FDD864A0-13E2-F147-A817-CD750091DDB5}" srcOrd="5" destOrd="0" presId="urn:microsoft.com/office/officeart/2005/8/layout/radial1"/>
    <dgm:cxn modelId="{B71DD074-E88F-4578-A516-63B40D3E61B8}" type="presParOf" srcId="{FDD864A0-13E2-F147-A817-CD750091DDB5}" destId="{E2E82CCF-0DC2-BB46-A330-0ACC9EDCF2AF}" srcOrd="0" destOrd="0" presId="urn:microsoft.com/office/officeart/2005/8/layout/radial1"/>
    <dgm:cxn modelId="{A15D11C9-73B1-4F27-8C24-86AFB664E212}" type="presParOf" srcId="{F771CF57-5F62-BF40-91AC-3F50E6B8DA20}" destId="{3A12E5BE-80EA-4E44-8801-FA87206DC904}" srcOrd="6" destOrd="0" presId="urn:microsoft.com/office/officeart/2005/8/layout/radial1"/>
    <dgm:cxn modelId="{142BBCAE-4730-4781-A3C9-A22CD48E45E2}" type="presParOf" srcId="{F771CF57-5F62-BF40-91AC-3F50E6B8DA20}" destId="{927C401A-540A-274E-94AF-63F604F8A376}" srcOrd="7" destOrd="0" presId="urn:microsoft.com/office/officeart/2005/8/layout/radial1"/>
    <dgm:cxn modelId="{66279858-5C69-425F-B067-694FFE38539F}" type="presParOf" srcId="{927C401A-540A-274E-94AF-63F604F8A376}" destId="{D1843247-EAFD-B241-994E-EE2EE530DACE}" srcOrd="0" destOrd="0" presId="urn:microsoft.com/office/officeart/2005/8/layout/radial1"/>
    <dgm:cxn modelId="{C1363895-163A-4B77-8588-F3BF63D5432E}" type="presParOf" srcId="{F771CF57-5F62-BF40-91AC-3F50E6B8DA20}" destId="{0136FE16-B3A4-4F48-A1BF-26233E5E4969}" srcOrd="8" destOrd="0" presId="urn:microsoft.com/office/officeart/2005/8/layout/radial1"/>
    <dgm:cxn modelId="{EC776442-75C4-4154-BD64-005560846361}" type="presParOf" srcId="{F771CF57-5F62-BF40-91AC-3F50E6B8DA20}" destId="{E0885123-E983-464D-A59B-4B57048A2B1D}" srcOrd="9" destOrd="0" presId="urn:microsoft.com/office/officeart/2005/8/layout/radial1"/>
    <dgm:cxn modelId="{8D89B9E3-207E-4811-9081-3685886E1DE9}" type="presParOf" srcId="{E0885123-E983-464D-A59B-4B57048A2B1D}" destId="{33DC4DF1-6754-1C46-92DE-400AA67C7BBD}" srcOrd="0" destOrd="0" presId="urn:microsoft.com/office/officeart/2005/8/layout/radial1"/>
    <dgm:cxn modelId="{861B2BAD-5D40-4D13-B052-7DAC427AA23F}" type="presParOf" srcId="{F771CF57-5F62-BF40-91AC-3F50E6B8DA20}" destId="{B3BDCE89-2C15-E349-ACF5-0A6B4147EB64}" srcOrd="10" destOrd="0" presId="urn:microsoft.com/office/officeart/2005/8/layout/radial1"/>
    <dgm:cxn modelId="{D32FE904-BA6E-417C-8412-43EA6983FC90}" type="presParOf" srcId="{F771CF57-5F62-BF40-91AC-3F50E6B8DA20}" destId="{3544C395-4783-D549-9495-09BCA7D58214}" srcOrd="11" destOrd="0" presId="urn:microsoft.com/office/officeart/2005/8/layout/radial1"/>
    <dgm:cxn modelId="{C18C1AA0-3CEB-475C-B381-69FEC47805EF}" type="presParOf" srcId="{3544C395-4783-D549-9495-09BCA7D58214}" destId="{B6DC45F3-5D19-104C-A312-4B5E8D1C86D3}" srcOrd="0" destOrd="0" presId="urn:microsoft.com/office/officeart/2005/8/layout/radial1"/>
    <dgm:cxn modelId="{A77714FF-BCD1-4E8F-B677-D9DE2F87F2DD}" type="presParOf" srcId="{F771CF57-5F62-BF40-91AC-3F50E6B8DA20}" destId="{814B4F94-E1CB-4E48-827C-24DFE6CCB971}" srcOrd="12" destOrd="0" presId="urn:microsoft.com/office/officeart/2005/8/layout/radial1"/>
    <dgm:cxn modelId="{2F07F565-0C2E-4428-ABA6-493E57B39233}" type="presParOf" srcId="{F771CF57-5F62-BF40-91AC-3F50E6B8DA20}" destId="{41AAADF7-111F-CE40-96CE-AE4E2117F3C0}" srcOrd="13" destOrd="0" presId="urn:microsoft.com/office/officeart/2005/8/layout/radial1"/>
    <dgm:cxn modelId="{87174ADD-9C84-480C-93FB-C06DDF34C7AC}" type="presParOf" srcId="{41AAADF7-111F-CE40-96CE-AE4E2117F3C0}" destId="{2E4A04C1-FC33-1D42-BF2F-6D24740946AB}" srcOrd="0" destOrd="0" presId="urn:microsoft.com/office/officeart/2005/8/layout/radial1"/>
    <dgm:cxn modelId="{3C069627-485D-4BA9-B361-9E0D6E28F4C4}"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a:solidFill>
          <a:srgbClr val="92D050"/>
        </a:solidFill>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78140FB8-309A-4B93-B7A8-2046AA7C735A}" type="presOf" srcId="{FE92AC2F-B10B-4A4D-85C8-4968B53F49BE}" destId="{33DC4DF1-6754-1C46-92DE-400AA67C7BBD}" srcOrd="1" destOrd="0" presId="urn:microsoft.com/office/officeart/2005/8/layout/radial1"/>
    <dgm:cxn modelId="{BBA98DF6-0BF4-40DA-B27A-A15A8FB7ADC4}" type="presOf" srcId="{426A2A31-0FB5-2D4D-9EEE-3182923DA833}" destId="{0136FE16-B3A4-4F48-A1BF-26233E5E4969}"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A880483A-E2F3-AD4E-956B-8498EA17730A}" srcId="{B56A8071-C2FE-7B44-AF55-32DBD440ACD6}" destId="{8ED901B2-5DF6-A045-9E99-84F667F4C080}" srcOrd="0" destOrd="0" parTransId="{4FA62878-AF9A-9F49-86DA-51FF47070C4E}" sibTransId="{63F6A2B5-552F-5843-BD65-41AE20914417}"/>
    <dgm:cxn modelId="{490EE691-ACA0-974F-86F1-0632EE2534EC}" srcId="{B56A8071-C2FE-7B44-AF55-32DBD440ACD6}" destId="{AE9F96FD-798D-3041-B6C7-B15C733232ED}" srcOrd="2" destOrd="0" parTransId="{F6682FB6-C18D-A743-B742-E30907837202}" sibTransId="{6793436F-5CA3-0741-9E6E-2D77A6505A96}"/>
    <dgm:cxn modelId="{A90B8B24-1E87-4F04-A9CB-E0B7AE77BF1B}" type="presOf" srcId="{B56A8071-C2FE-7B44-AF55-32DBD440ACD6}" destId="{86156F94-D18B-5840-90E9-D7561CF57825}" srcOrd="0" destOrd="0" presId="urn:microsoft.com/office/officeart/2005/8/layout/radial1"/>
    <dgm:cxn modelId="{45710409-0E56-4CB8-A8FA-7261038F2B27}" type="presOf" srcId="{AE9F96FD-798D-3041-B6C7-B15C733232ED}" destId="{3A12E5BE-80EA-4E44-8801-FA87206DC904}"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5366C128-BE23-4595-93A5-028561141B8B}" type="presOf" srcId="{BD045485-EE40-0447-B6CD-4788C5C91AC8}" destId="{4F61B857-00C6-7D4B-BBBA-E2EAF62AAF83}" srcOrd="0" destOrd="0" presId="urn:microsoft.com/office/officeart/2005/8/layout/radial1"/>
    <dgm:cxn modelId="{26432952-B15A-4389-A62D-230AFC9F4B64}" type="presOf" srcId="{058DA32D-993B-F442-86D6-08886F0FA8BE}" destId="{B3BDCE89-2C15-E349-ACF5-0A6B4147EB64}" srcOrd="0" destOrd="0" presId="urn:microsoft.com/office/officeart/2005/8/layout/radial1"/>
    <dgm:cxn modelId="{1C0F4FDE-E298-44E2-ADC9-281E03CD3274}" type="presOf" srcId="{9168A69A-1B37-0C4A-A8F9-2237DBC0F440}" destId="{814B4F94-E1CB-4E48-827C-24DFE6CCB971}" srcOrd="0" destOrd="0" presId="urn:microsoft.com/office/officeart/2005/8/layout/radial1"/>
    <dgm:cxn modelId="{E28CA101-0FC9-41E8-833D-2557AA06237A}" type="presOf" srcId="{FE92AC2F-B10B-4A4D-85C8-4968B53F49BE}" destId="{E0885123-E983-464D-A59B-4B57048A2B1D}" srcOrd="0" destOrd="0" presId="urn:microsoft.com/office/officeart/2005/8/layout/radial1"/>
    <dgm:cxn modelId="{D01D9285-EC2A-4CE1-8F6D-1C99BEAB58FF}" type="presOf" srcId="{51232070-C0AE-9243-B9BB-B2E582B47927}" destId="{F771CF57-5F62-BF40-91AC-3F50E6B8DA20}" srcOrd="0" destOrd="0" presId="urn:microsoft.com/office/officeart/2005/8/layout/radial1"/>
    <dgm:cxn modelId="{3547E5BA-31F6-4DCB-89F0-D0796F626B32}" type="presOf" srcId="{F6682FB6-C18D-A743-B742-E30907837202}" destId="{E2E82CCF-0DC2-BB46-A330-0ACC9EDCF2AF}" srcOrd="1" destOrd="0" presId="urn:microsoft.com/office/officeart/2005/8/layout/radial1"/>
    <dgm:cxn modelId="{D2F66659-8BC3-4EA1-AD19-325B77E9A8F4}" type="presOf" srcId="{58D679A3-49ED-0449-A90F-5ED04FC864FE}" destId="{DD9F8129-43B9-2743-9014-0DC9CCCA2B5B}"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3E6357B7-0D9B-4435-89D4-7D0AFFBD6E1C}" type="presOf" srcId="{5B93AE62-F5F5-E343-AEAD-80950AB8E7A1}" destId="{3EA24E3C-93B4-3B47-942E-F4EE76564202}" srcOrd="0" destOrd="0" presId="urn:microsoft.com/office/officeart/2005/8/layout/radial1"/>
    <dgm:cxn modelId="{2BA6A553-BB8E-407B-AEF0-8C90501AF449}" type="presOf" srcId="{8ED4EDB8-BEBC-DB4F-91CD-37A2590F8B47}" destId="{2E4A04C1-FC33-1D42-BF2F-6D24740946AB}" srcOrd="1" destOrd="0" presId="urn:microsoft.com/office/officeart/2005/8/layout/radial1"/>
    <dgm:cxn modelId="{76E58C26-8878-4A9C-B664-AD5E6366286F}" type="presOf" srcId="{8ED901B2-5DF6-A045-9E99-84F667F4C080}" destId="{0E3F7FB0-33B3-C04E-BDA3-D994716CDDDB}" srcOrd="0" destOrd="0" presId="urn:microsoft.com/office/officeart/2005/8/layout/radial1"/>
    <dgm:cxn modelId="{60944541-0231-433F-AA26-BD1B9168BD8B}" type="presOf" srcId="{BD045485-EE40-0447-B6CD-4788C5C91AC8}" destId="{B8B5BCE1-DFBC-9545-9053-49097A616A93}" srcOrd="1" destOrd="0" presId="urn:microsoft.com/office/officeart/2005/8/layout/radial1"/>
    <dgm:cxn modelId="{029EA51F-EE6C-47A1-B706-BA3F903DE627}" type="presOf" srcId="{4FA62878-AF9A-9F49-86DA-51FF47070C4E}" destId="{B4E02328-E176-8045-ADC8-11772F8AAAE0}" srcOrd="0" destOrd="0" presId="urn:microsoft.com/office/officeart/2005/8/layout/radial1"/>
    <dgm:cxn modelId="{E50C6072-045A-4639-9783-B6637C1C1809}" type="presOf" srcId="{E30309EE-9946-5541-AEBA-CFF20205E4BE}" destId="{3544C395-4783-D549-9495-09BCA7D58214}" srcOrd="0" destOrd="0" presId="urn:microsoft.com/office/officeart/2005/8/layout/radial1"/>
    <dgm:cxn modelId="{4A5A7890-F999-411C-947F-F7AFE6FFAC5C}" type="presOf" srcId="{E5D106FC-9553-2A4B-8FA9-6AE8CEEC6457}" destId="{D1843247-EAFD-B241-994E-EE2EE530DACE}" srcOrd="1" destOrd="0" presId="urn:microsoft.com/office/officeart/2005/8/layout/radial1"/>
    <dgm:cxn modelId="{2B7BC955-0BC9-4E62-987E-8C1EEC2BD17D}" type="presOf" srcId="{4FA62878-AF9A-9F49-86DA-51FF47070C4E}" destId="{B413C1A6-FEF5-964A-9B92-CA9C9321A9FC}" srcOrd="1" destOrd="0" presId="urn:microsoft.com/office/officeart/2005/8/layout/radial1"/>
    <dgm:cxn modelId="{EE545F6C-E2CD-46E0-88C1-0646F6B5B94B}" type="presOf" srcId="{E5D106FC-9553-2A4B-8FA9-6AE8CEEC6457}" destId="{927C401A-540A-274E-94AF-63F604F8A376}" srcOrd="0" destOrd="0" presId="urn:microsoft.com/office/officeart/2005/8/layout/radial1"/>
    <dgm:cxn modelId="{43D36A56-F670-4358-AE2D-907886262B5F}" type="presOf" srcId="{F6682FB6-C18D-A743-B742-E30907837202}" destId="{FDD864A0-13E2-F147-A817-CD750091DDB5}"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7A0E7035-CEFC-4743-B7AB-EFAC1726F1E6}" srcId="{B56A8071-C2FE-7B44-AF55-32DBD440ACD6}" destId="{58D679A3-49ED-0449-A90F-5ED04FC864FE}" srcOrd="1" destOrd="0" parTransId="{BD045485-EE40-0447-B6CD-4788C5C91AC8}" sibTransId="{2F8CD1F5-E10F-B34D-9AD7-2943EF58E7FB}"/>
    <dgm:cxn modelId="{B6CDD7D8-A90F-CC44-A89F-21789C5390DC}" srcId="{51232070-C0AE-9243-B9BB-B2E582B47927}" destId="{B56A8071-C2FE-7B44-AF55-32DBD440ACD6}" srcOrd="0" destOrd="0" parTransId="{0F9466D8-2370-7A47-B8AA-2823AC650802}" sibTransId="{A3BF80EA-8E93-5B4A-BB27-B77E718ECD02}"/>
    <dgm:cxn modelId="{FC021C3C-89AE-4549-A4A1-C07BAA3D9A07}" type="presOf" srcId="{8ED4EDB8-BEBC-DB4F-91CD-37A2590F8B47}" destId="{41AAADF7-111F-CE40-96CE-AE4E2117F3C0}" srcOrd="0" destOrd="0" presId="urn:microsoft.com/office/officeart/2005/8/layout/radial1"/>
    <dgm:cxn modelId="{42EC3037-36A2-41A8-8A24-01686A1663D0}" type="presOf" srcId="{E30309EE-9946-5541-AEBA-CFF20205E4BE}" destId="{B6DC45F3-5D19-104C-A312-4B5E8D1C86D3}" srcOrd="1" destOrd="0" presId="urn:microsoft.com/office/officeart/2005/8/layout/radial1"/>
    <dgm:cxn modelId="{E4E7D234-BF85-4349-A5E6-EA6C98DE9F42}" type="presParOf" srcId="{F771CF57-5F62-BF40-91AC-3F50E6B8DA20}" destId="{86156F94-D18B-5840-90E9-D7561CF57825}" srcOrd="0" destOrd="0" presId="urn:microsoft.com/office/officeart/2005/8/layout/radial1"/>
    <dgm:cxn modelId="{C047ECB2-6D59-4F18-813E-6D3FA55F25C9}" type="presParOf" srcId="{F771CF57-5F62-BF40-91AC-3F50E6B8DA20}" destId="{B4E02328-E176-8045-ADC8-11772F8AAAE0}" srcOrd="1" destOrd="0" presId="urn:microsoft.com/office/officeart/2005/8/layout/radial1"/>
    <dgm:cxn modelId="{CC385988-A6CE-41AF-B5AE-6C26602D4D48}" type="presParOf" srcId="{B4E02328-E176-8045-ADC8-11772F8AAAE0}" destId="{B413C1A6-FEF5-964A-9B92-CA9C9321A9FC}" srcOrd="0" destOrd="0" presId="urn:microsoft.com/office/officeart/2005/8/layout/radial1"/>
    <dgm:cxn modelId="{D30E89C5-5BC8-4B73-81DC-4E527F515401}" type="presParOf" srcId="{F771CF57-5F62-BF40-91AC-3F50E6B8DA20}" destId="{0E3F7FB0-33B3-C04E-BDA3-D994716CDDDB}" srcOrd="2" destOrd="0" presId="urn:microsoft.com/office/officeart/2005/8/layout/radial1"/>
    <dgm:cxn modelId="{2E3D865C-9D0D-4889-AE41-1DA7B3543F91}" type="presParOf" srcId="{F771CF57-5F62-BF40-91AC-3F50E6B8DA20}" destId="{4F61B857-00C6-7D4B-BBBA-E2EAF62AAF83}" srcOrd="3" destOrd="0" presId="urn:microsoft.com/office/officeart/2005/8/layout/radial1"/>
    <dgm:cxn modelId="{35C6B403-1F19-4DF1-8477-529FB61BB1AB}" type="presParOf" srcId="{4F61B857-00C6-7D4B-BBBA-E2EAF62AAF83}" destId="{B8B5BCE1-DFBC-9545-9053-49097A616A93}" srcOrd="0" destOrd="0" presId="urn:microsoft.com/office/officeart/2005/8/layout/radial1"/>
    <dgm:cxn modelId="{4004C5F9-00AB-4D6D-8BBD-1D68A0850843}" type="presParOf" srcId="{F771CF57-5F62-BF40-91AC-3F50E6B8DA20}" destId="{DD9F8129-43B9-2743-9014-0DC9CCCA2B5B}" srcOrd="4" destOrd="0" presId="urn:microsoft.com/office/officeart/2005/8/layout/radial1"/>
    <dgm:cxn modelId="{3CB78B72-445E-46C9-AB30-061ED2EC06E7}" type="presParOf" srcId="{F771CF57-5F62-BF40-91AC-3F50E6B8DA20}" destId="{FDD864A0-13E2-F147-A817-CD750091DDB5}" srcOrd="5" destOrd="0" presId="urn:microsoft.com/office/officeart/2005/8/layout/radial1"/>
    <dgm:cxn modelId="{F04E817B-F32B-4D52-8D4C-48CD341AB764}" type="presParOf" srcId="{FDD864A0-13E2-F147-A817-CD750091DDB5}" destId="{E2E82CCF-0DC2-BB46-A330-0ACC9EDCF2AF}" srcOrd="0" destOrd="0" presId="urn:microsoft.com/office/officeart/2005/8/layout/radial1"/>
    <dgm:cxn modelId="{AF59C12F-AF20-4F22-AA99-F91F454880FF}" type="presParOf" srcId="{F771CF57-5F62-BF40-91AC-3F50E6B8DA20}" destId="{3A12E5BE-80EA-4E44-8801-FA87206DC904}" srcOrd="6" destOrd="0" presId="urn:microsoft.com/office/officeart/2005/8/layout/radial1"/>
    <dgm:cxn modelId="{ED798509-CBE3-404C-86AB-8777AE7BA45E}" type="presParOf" srcId="{F771CF57-5F62-BF40-91AC-3F50E6B8DA20}" destId="{927C401A-540A-274E-94AF-63F604F8A376}" srcOrd="7" destOrd="0" presId="urn:microsoft.com/office/officeart/2005/8/layout/radial1"/>
    <dgm:cxn modelId="{A7D60B3F-292E-44B5-A52C-CE78283C2F5C}" type="presParOf" srcId="{927C401A-540A-274E-94AF-63F604F8A376}" destId="{D1843247-EAFD-B241-994E-EE2EE530DACE}" srcOrd="0" destOrd="0" presId="urn:microsoft.com/office/officeart/2005/8/layout/radial1"/>
    <dgm:cxn modelId="{C39F7E3E-8D63-4AFC-B3CE-5F1724FF661D}" type="presParOf" srcId="{F771CF57-5F62-BF40-91AC-3F50E6B8DA20}" destId="{0136FE16-B3A4-4F48-A1BF-26233E5E4969}" srcOrd="8" destOrd="0" presId="urn:microsoft.com/office/officeart/2005/8/layout/radial1"/>
    <dgm:cxn modelId="{D324B5DC-EC88-4723-B63F-C5BA6F5A31F8}" type="presParOf" srcId="{F771CF57-5F62-BF40-91AC-3F50E6B8DA20}" destId="{E0885123-E983-464D-A59B-4B57048A2B1D}" srcOrd="9" destOrd="0" presId="urn:microsoft.com/office/officeart/2005/8/layout/radial1"/>
    <dgm:cxn modelId="{92B6B7F0-30A4-4A9B-9463-758476535540}" type="presParOf" srcId="{E0885123-E983-464D-A59B-4B57048A2B1D}" destId="{33DC4DF1-6754-1C46-92DE-400AA67C7BBD}" srcOrd="0" destOrd="0" presId="urn:microsoft.com/office/officeart/2005/8/layout/radial1"/>
    <dgm:cxn modelId="{8906E7F8-1B3A-4856-BBF5-89D38C6D23AF}" type="presParOf" srcId="{F771CF57-5F62-BF40-91AC-3F50E6B8DA20}" destId="{B3BDCE89-2C15-E349-ACF5-0A6B4147EB64}" srcOrd="10" destOrd="0" presId="urn:microsoft.com/office/officeart/2005/8/layout/radial1"/>
    <dgm:cxn modelId="{E8E55B94-4305-47E2-9A36-BE07E50AB1AB}" type="presParOf" srcId="{F771CF57-5F62-BF40-91AC-3F50E6B8DA20}" destId="{3544C395-4783-D549-9495-09BCA7D58214}" srcOrd="11" destOrd="0" presId="urn:microsoft.com/office/officeart/2005/8/layout/radial1"/>
    <dgm:cxn modelId="{B17D05AB-3912-42CC-A789-44BF2B823D52}" type="presParOf" srcId="{3544C395-4783-D549-9495-09BCA7D58214}" destId="{B6DC45F3-5D19-104C-A312-4B5E8D1C86D3}" srcOrd="0" destOrd="0" presId="urn:microsoft.com/office/officeart/2005/8/layout/radial1"/>
    <dgm:cxn modelId="{59C218DA-3070-4E25-8EED-1BA1EB54320A}" type="presParOf" srcId="{F771CF57-5F62-BF40-91AC-3F50E6B8DA20}" destId="{814B4F94-E1CB-4E48-827C-24DFE6CCB971}" srcOrd="12" destOrd="0" presId="urn:microsoft.com/office/officeart/2005/8/layout/radial1"/>
    <dgm:cxn modelId="{5135B4E7-91D3-43DA-979B-0694C86716DD}" type="presParOf" srcId="{F771CF57-5F62-BF40-91AC-3F50E6B8DA20}" destId="{41AAADF7-111F-CE40-96CE-AE4E2117F3C0}" srcOrd="13" destOrd="0" presId="urn:microsoft.com/office/officeart/2005/8/layout/radial1"/>
    <dgm:cxn modelId="{72B851EA-E50B-443A-9162-1BC714F0851E}" type="presParOf" srcId="{41AAADF7-111F-CE40-96CE-AE4E2117F3C0}" destId="{2E4A04C1-FC33-1D42-BF2F-6D24740946AB}" srcOrd="0" destOrd="0" presId="urn:microsoft.com/office/officeart/2005/8/layout/radial1"/>
    <dgm:cxn modelId="{9095110B-A166-4613-8F44-F253707380AA}"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6/24/2016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val="318791187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45</a:t>
            </a:fld>
            <a:endParaRPr lang="en-US" dirty="0"/>
          </a:p>
        </p:txBody>
      </p:sp>
    </p:spTree>
    <p:extLst>
      <p:ext uri="{BB962C8B-B14F-4D97-AF65-F5344CB8AC3E}">
        <p14:creationId xmlns:p14="http://schemas.microsoft.com/office/powerpoint/2010/main" val="277737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46</a:t>
            </a:fld>
            <a:endParaRPr lang="en-US" dirty="0"/>
          </a:p>
        </p:txBody>
      </p:sp>
    </p:spTree>
    <p:extLst>
      <p:ext uri="{BB962C8B-B14F-4D97-AF65-F5344CB8AC3E}">
        <p14:creationId xmlns:p14="http://schemas.microsoft.com/office/powerpoint/2010/main" val="224206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A67A987-9EA4-493D-A43B-01AF8043515A}" type="slidenum">
              <a:rPr lang="en-GB" smtClean="0"/>
              <a:pPr/>
              <a:t>55</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35</a:t>
            </a:fld>
            <a:endParaRPr lang="en-US" dirty="0"/>
          </a:p>
        </p:txBody>
      </p:sp>
    </p:spTree>
    <p:extLst>
      <p:ext uri="{BB962C8B-B14F-4D97-AF65-F5344CB8AC3E}">
        <p14:creationId xmlns:p14="http://schemas.microsoft.com/office/powerpoint/2010/main" val="131807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37</a:t>
            </a:fld>
            <a:endParaRPr lang="en-US" dirty="0"/>
          </a:p>
        </p:txBody>
      </p:sp>
    </p:spTree>
    <p:extLst>
      <p:ext uri="{BB962C8B-B14F-4D97-AF65-F5344CB8AC3E}">
        <p14:creationId xmlns:p14="http://schemas.microsoft.com/office/powerpoint/2010/main" val="427314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48AA6-547D-B046-9F5E-D3D952065611}" type="slidenum">
              <a:rPr lang="en-US" smtClean="0"/>
              <a:pPr/>
              <a:t>38</a:t>
            </a:fld>
            <a:endParaRPr lang="en-US" dirty="0"/>
          </a:p>
        </p:txBody>
      </p:sp>
    </p:spTree>
    <p:extLst>
      <p:ext uri="{BB962C8B-B14F-4D97-AF65-F5344CB8AC3E}">
        <p14:creationId xmlns:p14="http://schemas.microsoft.com/office/powerpoint/2010/main" val="385103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39</a:t>
            </a:fld>
            <a:endParaRPr lang="en-US" dirty="0"/>
          </a:p>
        </p:txBody>
      </p:sp>
    </p:spTree>
    <p:extLst>
      <p:ext uri="{BB962C8B-B14F-4D97-AF65-F5344CB8AC3E}">
        <p14:creationId xmlns:p14="http://schemas.microsoft.com/office/powerpoint/2010/main" val="405828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48AA6-547D-B046-9F5E-D3D952065611}" type="slidenum">
              <a:rPr lang="en-US" smtClean="0"/>
              <a:pPr/>
              <a:t>40</a:t>
            </a:fld>
            <a:endParaRPr lang="en-US" dirty="0"/>
          </a:p>
        </p:txBody>
      </p:sp>
    </p:spTree>
    <p:extLst>
      <p:ext uri="{BB962C8B-B14F-4D97-AF65-F5344CB8AC3E}">
        <p14:creationId xmlns:p14="http://schemas.microsoft.com/office/powerpoint/2010/main" val="273804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41</a:t>
            </a:fld>
            <a:endParaRPr lang="en-US" dirty="0"/>
          </a:p>
        </p:txBody>
      </p:sp>
    </p:spTree>
    <p:extLst>
      <p:ext uri="{BB962C8B-B14F-4D97-AF65-F5344CB8AC3E}">
        <p14:creationId xmlns:p14="http://schemas.microsoft.com/office/powerpoint/2010/main" val="135486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42</a:t>
            </a:fld>
            <a:endParaRPr lang="en-US" dirty="0"/>
          </a:p>
        </p:txBody>
      </p:sp>
    </p:spTree>
    <p:extLst>
      <p:ext uri="{BB962C8B-B14F-4D97-AF65-F5344CB8AC3E}">
        <p14:creationId xmlns:p14="http://schemas.microsoft.com/office/powerpoint/2010/main" val="348677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48AA6-547D-B046-9F5E-D3D952065611}" type="slidenum">
              <a:rPr lang="en-US" smtClean="0"/>
              <a:pPr/>
              <a:t>43</a:t>
            </a:fld>
            <a:endParaRPr lang="en-US" dirty="0"/>
          </a:p>
        </p:txBody>
      </p:sp>
    </p:spTree>
    <p:extLst>
      <p:ext uri="{BB962C8B-B14F-4D97-AF65-F5344CB8AC3E}">
        <p14:creationId xmlns:p14="http://schemas.microsoft.com/office/powerpoint/2010/main" val="3922677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_x0020_1" descr="Priestnall logo for web"/>
          <p:cNvPicPr>
            <a:picLocks noChangeAspect="1" noChangeArrowheads="1"/>
          </p:cNvPicPr>
          <p:nvPr userDrawn="1"/>
        </p:nvPicPr>
        <p:blipFill>
          <a:blip r:embed="rId3" cstate="print"/>
          <a:srcRect/>
          <a:stretch>
            <a:fillRect/>
          </a:stretch>
        </p:blipFill>
        <p:spPr bwMode="auto">
          <a:xfrm>
            <a:off x="4499992" y="188640"/>
            <a:ext cx="1872208" cy="936104"/>
          </a:xfrm>
          <a:prstGeom prst="rect">
            <a:avLst/>
          </a:prstGeom>
          <a:noFill/>
          <a:ln w="9525">
            <a:noFill/>
            <a:miter lim="800000"/>
            <a:headEnd/>
            <a:tailEnd/>
          </a:ln>
        </p:spPr>
      </p:pic>
      <p:sp>
        <p:nvSpPr>
          <p:cNvPr id="15" name="Footer Placeholder 18"/>
          <p:cNvSpPr txBox="1">
            <a:spLocks/>
          </p:cNvSpPr>
          <p:nvPr userDrawn="1"/>
        </p:nvSpPr>
        <p:spPr>
          <a:xfrm>
            <a:off x="5796136" y="188640"/>
            <a:ext cx="3672408" cy="692696"/>
          </a:xfrm>
          <a:prstGeom prst="rect">
            <a:avLst/>
          </a:prstGeom>
        </p:spPr>
        <p:txBody>
          <a:bodyPr vert="horz" anchor="b"/>
          <a:lstStyle>
            <a:lvl1pPr algn="ctr">
              <a:defRPr sz="2000" b="1">
                <a:solidFill>
                  <a:schemeClr val="tx1"/>
                </a:solidFill>
                <a:effectLst>
                  <a:outerShdw blurRad="38100" dist="38100" dir="2700000" algn="tl">
                    <a:srgbClr val="000000">
                      <a:alpha val="43137"/>
                    </a:srgbClr>
                  </a:outerShdw>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www.gdmorewood.com </a:t>
            </a:r>
            <a:r>
              <a:rPr lang="en-US" sz="1600" b="0" dirty="0" smtClean="0">
                <a:solidFill>
                  <a:schemeClr val="tx1"/>
                </a:solidFill>
                <a:effectLst/>
                <a:latin typeface="+mn-lt"/>
                <a:cs typeface="Arial"/>
              </a:rPr>
              <a:t>www.autism.manchester.ac.uk</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 15"/>
          <p:cNvPicPr>
            <a:picLocks noChangeAspect="1"/>
          </p:cNvPicPr>
          <p:nvPr userDrawn="1"/>
        </p:nvPicPr>
        <p:blipFill>
          <a:blip r:embed="rId4" cstate="print"/>
          <a:stretch>
            <a:fillRect/>
          </a:stretch>
        </p:blipFill>
        <p:spPr>
          <a:xfrm>
            <a:off x="2627784" y="332656"/>
            <a:ext cx="1868860" cy="750142"/>
          </a:xfrm>
          <a:prstGeom prst="rect">
            <a:avLst/>
          </a:prstGeom>
        </p:spPr>
      </p:pic>
      <p:pic>
        <p:nvPicPr>
          <p:cNvPr id="1026" name="Picture 2" descr="F:\LOGOs\FULL\400dpiLogoCropped.jpg"/>
          <p:cNvPicPr>
            <a:picLocks noChangeAspect="1" noChangeArrowheads="1"/>
          </p:cNvPicPr>
          <p:nvPr userDrawn="1"/>
        </p:nvPicPr>
        <p:blipFill>
          <a:blip r:embed="rId5" cstate="print"/>
          <a:srcRect/>
          <a:stretch>
            <a:fillRect/>
          </a:stretch>
        </p:blipFill>
        <p:spPr bwMode="auto">
          <a:xfrm>
            <a:off x="179512" y="332656"/>
            <a:ext cx="2330638" cy="64807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3816DF-213E-421B-92D3-C068DBB023D6}" type="datetime8">
              <a:rPr lang="en-US" smtClean="0">
                <a:solidFill>
                  <a:schemeClr val="tx2"/>
                </a:solidFill>
              </a:rPr>
              <a:pPr/>
              <a:t>6/24/2016 9:00 AM</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3816DF-213E-421B-92D3-C068DBB023D6}" type="datetime8">
              <a:rPr lang="en-US" smtClean="0">
                <a:solidFill>
                  <a:schemeClr val="tx2"/>
                </a:solidFill>
              </a:rPr>
              <a:pPr/>
              <a:t>6/24/2016 9:00 AM</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GB" dirty="0"/>
          </a:p>
        </p:txBody>
      </p:sp>
      <p:sp>
        <p:nvSpPr>
          <p:cNvPr id="5" name="Footer Placeholder 3"/>
          <p:cNvSpPr>
            <a:spLocks noGrp="1"/>
          </p:cNvSpPr>
          <p:nvPr>
            <p:ph type="ftr" sz="quarter" idx="11"/>
          </p:nvPr>
        </p:nvSpPr>
        <p:spPr/>
        <p:txBody>
          <a:bodyPr/>
          <a:lstStyle>
            <a:lvl1pPr>
              <a:defRPr/>
            </a:lvl1pPr>
          </a:lstStyle>
          <a:p>
            <a:pPr>
              <a:defRPr/>
            </a:pPr>
            <a:endParaRPr lang="en-GB" dirty="0"/>
          </a:p>
        </p:txBody>
      </p:sp>
      <p:sp>
        <p:nvSpPr>
          <p:cNvPr id="6" name="Slide Number Placeholder 4"/>
          <p:cNvSpPr>
            <a:spLocks noGrp="1"/>
          </p:cNvSpPr>
          <p:nvPr>
            <p:ph type="sldNum" sz="quarter" idx="12"/>
          </p:nvPr>
        </p:nvSpPr>
        <p:spPr/>
        <p:txBody>
          <a:bodyPr/>
          <a:lstStyle>
            <a:lvl1pPr>
              <a:defRPr/>
            </a:lvl1pPr>
          </a:lstStyle>
          <a:p>
            <a:pPr>
              <a:defRPr/>
            </a:pPr>
            <a:fld id="{9332DFE1-23CA-46B0-9C08-F1C450096A25}"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8">
              <a:rPr lang="en-US" smtClean="0"/>
              <a:pPr/>
              <a:t>6/24/2016 9:00 AM</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pPr algn="ctr"/>
            <a:fld id="{1AD93096-5B34-4342-9326-69289CEAE4C2}" type="slidenum">
              <a:rPr lang="en-US" smtClean="0"/>
              <a:pPr algn="ctr"/>
              <a:t>‹#›</a:t>
            </a:fld>
            <a:endParaRPr lang="en-US" sz="2400" dirty="0">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5F1E3E-4B2F-4895-B65E-28B2E64F39F6}" type="datetime8">
              <a:rPr lang="en-US" smtClean="0"/>
              <a:pPr/>
              <a:t>6/24/2016 9:00 AM</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pPr algn="ctr"/>
            <a:fld id="{1AD93096-5B34-4342-9326-69289CEAE4C2}" type="slidenum">
              <a:rPr lang="en-US" smtClean="0"/>
              <a:pPr algn="ct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085435-8225-4333-BFFA-0096413F0D76}" type="datetime8">
              <a:rPr lang="en-US" smtClean="0"/>
              <a:pPr/>
              <a:t>6/24/2016 9:00 AM</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pPr algn="ctr"/>
            <a:fld id="{1AD93096-5B34-4342-9326-69289CEAE4C2}" type="slidenum">
              <a:rPr lang="en-US" smtClean="0"/>
              <a:pPr algn="ct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783C494-2A87-468C-A21B-CB14FB9ABB00}" type="datetime8">
              <a:rPr lang="en-US" smtClean="0"/>
              <a:pPr/>
              <a:t>6/24/2016 9:00 AM</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dirty="0">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8">
              <a:rPr lang="en-US" smtClean="0"/>
              <a:pPr/>
              <a:t>6/24/2016 9:00 AM</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BECC0C8-36B8-442A-833D-B6AACE86BB77}" type="datetime8">
              <a:rPr lang="en-US" smtClean="0"/>
              <a:pPr/>
              <a:t>6/24/2016 9:00 AM</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E20EC5-AC53-4169-941E-EDF10CD23748}" type="datetime8">
              <a:rPr lang="en-US" smtClean="0"/>
              <a:pPr/>
              <a:t>6/24/2016 9:00 AM</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a:fld id="{1AD93096-5B34-4342-9326-69289CEAE4C2}" type="slidenum">
              <a:rPr lang="en-US" smtClean="0"/>
              <a:pPr algn="ctr"/>
              <a:t>‹#›</a:t>
            </a:fld>
            <a:endParaRPr lang="en-US" sz="280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3816DF-213E-421B-92D3-C068DBB023D6}" type="datetime8">
              <a:rPr lang="en-US" smtClean="0">
                <a:solidFill>
                  <a:schemeClr val="tx2"/>
                </a:solidFill>
              </a:rPr>
              <a:pPr/>
              <a:t>6/24/2016 9:00 AM</a:t>
            </a:fld>
            <a:endParaRPr lang="en-US" sz="1400" dirty="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a:endParaRPr lang="en-US" sz="1400" dirty="0">
              <a:solidFill>
                <a:schemeClr val="tx2"/>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pic>
        <p:nvPicPr>
          <p:cNvPr id="16" name="Picture_x0020_1" descr="Priestnall logo for web"/>
          <p:cNvPicPr>
            <a:picLocks noChangeAspect="1" noChangeArrowheads="1"/>
          </p:cNvPicPr>
          <p:nvPr userDrawn="1"/>
        </p:nvPicPr>
        <p:blipFill>
          <a:blip r:embed="rId15" cstate="print"/>
          <a:srcRect/>
          <a:stretch>
            <a:fillRect/>
          </a:stretch>
        </p:blipFill>
        <p:spPr bwMode="auto">
          <a:xfrm>
            <a:off x="7452320" y="5661248"/>
            <a:ext cx="1691680" cy="834358"/>
          </a:xfrm>
          <a:prstGeom prst="rect">
            <a:avLst/>
          </a:prstGeom>
          <a:noFill/>
          <a:ln w="9525">
            <a:noFill/>
            <a:miter lim="800000"/>
            <a:headEnd/>
            <a:tailEnd/>
          </a:ln>
        </p:spPr>
      </p:pic>
      <p:sp>
        <p:nvSpPr>
          <p:cNvPr id="19" name="Rectangle 18"/>
          <p:cNvSpPr/>
          <p:nvPr userDrawn="1"/>
        </p:nvSpPr>
        <p:spPr>
          <a:xfrm>
            <a:off x="1835696" y="5805264"/>
            <a:ext cx="4572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www.gdmorewood.com </a:t>
            </a:r>
            <a:r>
              <a:rPr lang="en-US" sz="1800" b="0" dirty="0" smtClean="0">
                <a:solidFill>
                  <a:schemeClr val="tx1"/>
                </a:solidFill>
                <a:effectLst/>
                <a:latin typeface="+mn-lt"/>
                <a:cs typeface="Arial"/>
              </a:rPr>
              <a:t>www.autism.manchester.ac.uk</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Picture 19"/>
          <p:cNvPicPr>
            <a:picLocks noChangeAspect="1"/>
          </p:cNvPicPr>
          <p:nvPr userDrawn="1"/>
        </p:nvPicPr>
        <p:blipFill>
          <a:blip r:embed="rId16" cstate="print"/>
          <a:stretch>
            <a:fillRect/>
          </a:stretch>
        </p:blipFill>
        <p:spPr>
          <a:xfrm>
            <a:off x="5652120" y="5805264"/>
            <a:ext cx="1800200" cy="720080"/>
          </a:xfrm>
          <a:prstGeom prst="rect">
            <a:avLst/>
          </a:prstGeom>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cid:0C841F37-48F6-436C-B366-0AA44A961D4D"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2492896"/>
            <a:ext cx="9144000" cy="1512168"/>
          </a:xfrm>
        </p:spPr>
        <p:txBody>
          <a:bodyPr>
            <a:noAutofit/>
          </a:bodyPr>
          <a:lstStyle/>
          <a:p>
            <a:pPr algn="ctr"/>
            <a:r>
              <a:rPr lang="en-GB" sz="4400" dirty="0" smtClean="0"/>
              <a:t> </a:t>
            </a:r>
            <a:br>
              <a:rPr lang="en-GB" sz="4400" dirty="0" smtClean="0"/>
            </a:br>
            <a:r>
              <a:rPr lang="en-GB" sz="4000" dirty="0" smtClean="0">
                <a:solidFill>
                  <a:schemeClr val="tx1"/>
                </a:solidFill>
                <a:effectLst/>
              </a:rPr>
              <a:t/>
            </a:r>
            <a:br>
              <a:rPr lang="en-GB" sz="4000" dirty="0" smtClean="0">
                <a:solidFill>
                  <a:schemeClr val="tx1"/>
                </a:solidFill>
                <a:effectLst/>
              </a:rPr>
            </a:br>
            <a:r>
              <a:rPr lang="en-US" sz="4000" dirty="0" smtClean="0">
                <a:solidFill>
                  <a:schemeClr val="tx1"/>
                </a:solidFill>
                <a:latin typeface="+mn-lt"/>
                <a:cs typeface="Arial"/>
              </a:rPr>
              <a:t> </a:t>
            </a:r>
            <a:r>
              <a:rPr lang="en-GB" sz="5200" dirty="0" smtClean="0">
                <a:solidFill>
                  <a:schemeClr val="tx1"/>
                </a:solidFill>
                <a:effectLst/>
              </a:rPr>
              <a:t>Educating persons with autistic spectrum conditions </a:t>
            </a:r>
            <a:br>
              <a:rPr lang="en-GB" sz="5200" dirty="0" smtClean="0">
                <a:solidFill>
                  <a:schemeClr val="tx1"/>
                </a:solidFill>
                <a:effectLst/>
              </a:rPr>
            </a:br>
            <a:r>
              <a:rPr lang="en-GB" sz="5200" dirty="0" smtClean="0">
                <a:solidFill>
                  <a:schemeClr val="tx1"/>
                </a:solidFill>
                <a:effectLst/>
              </a:rPr>
              <a:t>– from research to practice </a:t>
            </a:r>
            <a:endParaRPr lang="en-GB" sz="5200" dirty="0">
              <a:solidFill>
                <a:schemeClr val="tx1"/>
              </a:solidFill>
              <a:effectLst/>
              <a:latin typeface="+mn-lt"/>
            </a:endParaRPr>
          </a:p>
        </p:txBody>
      </p:sp>
      <p:sp>
        <p:nvSpPr>
          <p:cNvPr id="5" name="TextBox 4"/>
          <p:cNvSpPr txBox="1"/>
          <p:nvPr/>
        </p:nvSpPr>
        <p:spPr>
          <a:xfrm>
            <a:off x="2267744" y="4365104"/>
            <a:ext cx="4752528" cy="523220"/>
          </a:xfrm>
          <a:prstGeom prst="rect">
            <a:avLst/>
          </a:prstGeom>
          <a:noFill/>
        </p:spPr>
        <p:txBody>
          <a:bodyPr wrap="square" rtlCol="0">
            <a:spAutoFit/>
          </a:bodyPr>
          <a:lstStyle/>
          <a:p>
            <a:pPr algn="ctr"/>
            <a:r>
              <a:rPr lang="en-GB" sz="2800" dirty="0" smtClean="0">
                <a:latin typeface="Calibri" pitchFamily="34" charset="0"/>
              </a:rPr>
              <a:t>Thursday 23</a:t>
            </a:r>
            <a:r>
              <a:rPr lang="en-GB" sz="2800" baseline="30000" dirty="0" smtClean="0">
                <a:latin typeface="Calibri" pitchFamily="34" charset="0"/>
              </a:rPr>
              <a:t>rd</a:t>
            </a:r>
            <a:r>
              <a:rPr lang="en-GB" sz="2800" dirty="0" smtClean="0">
                <a:latin typeface="Calibri" pitchFamily="34" charset="0"/>
              </a:rPr>
              <a:t> June 2016</a:t>
            </a:r>
            <a:endParaRPr lang="en-GB" sz="2800" dirty="0">
              <a:latin typeface="Calibri" pitchFamily="34" charset="0"/>
            </a:endParaRPr>
          </a:p>
        </p:txBody>
      </p:sp>
      <p:sp>
        <p:nvSpPr>
          <p:cNvPr id="7" name="Rectangle 2"/>
          <p:cNvSpPr txBox="1">
            <a:spLocks/>
          </p:cNvSpPr>
          <p:nvPr/>
        </p:nvSpPr>
        <p:spPr>
          <a:xfrm>
            <a:off x="251520" y="5373216"/>
            <a:ext cx="8892480" cy="1124744"/>
          </a:xfrm>
          <a:prstGeom prst="rect">
            <a:avLst/>
          </a:prstGeom>
        </p:spPr>
        <p:txBody>
          <a:bodyPr vert="horz" lIns="45720" rIns="45720">
            <a:normAutofit fontScale="25000" lnSpcReduction="2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pPr marL="0" marR="64008" lvl="0" indent="0" algn="l" defTabSz="914400" rtl="0" eaLnBrk="1" fontAlgn="auto" latinLnBrk="0" hangingPunct="1">
              <a:lnSpc>
                <a:spcPct val="120000"/>
              </a:lnSpc>
              <a:spcBef>
                <a:spcPts val="400"/>
              </a:spcBef>
              <a:spcAft>
                <a:spcPts val="0"/>
              </a:spcAft>
              <a:buClr>
                <a:schemeClr val="accent1"/>
              </a:buClr>
              <a:buSzPct val="68000"/>
              <a:buFont typeface="Wingdings 3"/>
              <a:buNone/>
              <a:tabLst/>
              <a:defRPr/>
            </a:pPr>
            <a:r>
              <a:rPr kumimoji="0" lang="en-GB" sz="12000" b="1" i="0" u="none" strike="noStrike" kern="1200" cap="none" spc="0" normalizeH="0" baseline="0" noProof="0" dirty="0" smtClean="0">
                <a:ln>
                  <a:noFill/>
                </a:ln>
                <a:solidFill>
                  <a:schemeClr val="tx1"/>
                </a:solidFill>
                <a:effectLst/>
                <a:uLnTx/>
                <a:uFillTx/>
                <a:latin typeface="Calibri" pitchFamily="34" charset="0"/>
                <a:ea typeface="+mn-ea"/>
                <a:cs typeface="+mn-cs"/>
              </a:rPr>
              <a:t>Presented by:</a:t>
            </a:r>
          </a:p>
          <a:p>
            <a:pPr marL="0" marR="64008" lvl="0" indent="0" algn="l" defTabSz="914400" rtl="0" eaLnBrk="1" fontAlgn="auto" latinLnBrk="0" hangingPunct="1">
              <a:lnSpc>
                <a:spcPct val="120000"/>
              </a:lnSpc>
              <a:spcBef>
                <a:spcPts val="400"/>
              </a:spcBef>
              <a:spcAft>
                <a:spcPts val="0"/>
              </a:spcAft>
              <a:buClr>
                <a:schemeClr val="accent1"/>
              </a:buClr>
              <a:buSzPct val="68000"/>
              <a:buFont typeface="Wingdings 3"/>
              <a:buNone/>
              <a:tabLst/>
              <a:defRPr/>
            </a:pPr>
            <a:r>
              <a:rPr kumimoji="0" lang="en-GB" sz="12000" b="1" i="0" u="none" strike="noStrike" kern="1200" cap="none" spc="0" normalizeH="0" baseline="0" noProof="0" dirty="0" smtClean="0">
                <a:ln>
                  <a:noFill/>
                </a:ln>
                <a:solidFill>
                  <a:schemeClr val="tx1"/>
                </a:solidFill>
                <a:effectLst/>
                <a:uLnTx/>
                <a:uFillTx/>
                <a:latin typeface="Calibri" pitchFamily="34" charset="0"/>
                <a:ea typeface="+mn-ea"/>
                <a:cs typeface="+mn-cs"/>
              </a:rPr>
              <a:t>Neil Humphrey &amp; Gareth D Morewood</a:t>
            </a:r>
          </a:p>
          <a:p>
            <a:pPr marL="0" marR="64008" lvl="0" indent="0" algn="l" defTabSz="914400" rtl="0" eaLnBrk="1" fontAlgn="auto" latinLnBrk="0" hangingPunct="1">
              <a:lnSpc>
                <a:spcPct val="120000"/>
              </a:lnSpc>
              <a:spcBef>
                <a:spcPts val="0"/>
              </a:spcBef>
              <a:spcAft>
                <a:spcPts val="0"/>
              </a:spcAft>
              <a:buClr>
                <a:schemeClr val="accent1"/>
              </a:buClr>
              <a:buSzPct val="68000"/>
              <a:buFont typeface="Wingdings 3"/>
              <a:buNone/>
              <a:tabLst/>
              <a:defRPr/>
            </a:pPr>
            <a:endParaRPr kumimoji="0" lang="en-GB" sz="76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normAutofit fontScale="90000"/>
          </a:bodyPr>
          <a:lstStyle/>
          <a:p>
            <a:r>
              <a:rPr lang="en-US" sz="3600" b="0" dirty="0" smtClean="0">
                <a:solidFill>
                  <a:schemeClr val="tx1"/>
                </a:solidFill>
                <a:effectLst/>
                <a:latin typeface="Arial"/>
                <a:cs typeface="Arial"/>
              </a:rPr>
              <a:t>Why can school be such a challenging place for many young people with autism?</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395536" y="1556792"/>
            <a:ext cx="8229600" cy="4525963"/>
          </a:xfrm>
        </p:spPr>
        <p:txBody>
          <a:bodyPr>
            <a:normAutofit/>
          </a:bodyPr>
          <a:lstStyle/>
          <a:p>
            <a:pPr>
              <a:buClrTx/>
              <a:buSzPct val="75000"/>
              <a:buFont typeface="Wingdings" pitchFamily="2" charset="2"/>
              <a:buChar char="Ø"/>
              <a:defRPr/>
            </a:pPr>
            <a:r>
              <a:rPr lang="en-US" sz="2400" dirty="0" smtClean="0">
                <a:latin typeface="Arial"/>
                <a:ea typeface="ＭＳ Ｐゴシック" pitchFamily="-65" charset="-128"/>
                <a:cs typeface="Arial"/>
              </a:rPr>
              <a:t>F</a:t>
            </a:r>
            <a:r>
              <a:rPr lang="en-US" sz="2400" dirty="0" smtClean="0">
                <a:latin typeface="Arial"/>
                <a:cs typeface="Arial"/>
              </a:rPr>
              <a:t>or the peer group</a:t>
            </a:r>
          </a:p>
          <a:p>
            <a:pPr lvl="1">
              <a:buClrTx/>
              <a:buSzPct val="90000"/>
              <a:buFont typeface="Arial" pitchFamily="34" charset="0"/>
              <a:buChar char="•"/>
              <a:defRPr/>
            </a:pPr>
            <a:r>
              <a:rPr lang="en-US" sz="2400" dirty="0" smtClean="0">
                <a:latin typeface="Arial"/>
                <a:cs typeface="Arial"/>
              </a:rPr>
              <a:t>Lack of understanding</a:t>
            </a:r>
          </a:p>
          <a:p>
            <a:pPr lvl="1">
              <a:buClrTx/>
              <a:buSzPct val="90000"/>
              <a:buFont typeface="Arial" pitchFamily="34" charset="0"/>
              <a:buChar char="•"/>
              <a:defRPr/>
            </a:pPr>
            <a:r>
              <a:rPr lang="en-US" sz="2400" dirty="0" smtClean="0">
                <a:latin typeface="Arial"/>
                <a:cs typeface="Arial"/>
              </a:rPr>
              <a:t>Resenting extra attention</a:t>
            </a:r>
          </a:p>
          <a:p>
            <a:pPr lvl="1">
              <a:buClrTx/>
              <a:buSzPct val="90000"/>
              <a:buFont typeface="Arial" pitchFamily="34" charset="0"/>
              <a:buChar char="•"/>
              <a:defRPr/>
            </a:pPr>
            <a:r>
              <a:rPr lang="en-US" sz="2400" dirty="0" smtClean="0">
                <a:latin typeface="Arial"/>
                <a:cs typeface="Arial"/>
              </a:rPr>
              <a:t>Social advances that are ignored or rejected</a:t>
            </a:r>
          </a:p>
          <a:p>
            <a:pPr lvl="1">
              <a:buClrTx/>
              <a:buSzPct val="90000"/>
              <a:buFont typeface="Arial" pitchFamily="34" charset="0"/>
              <a:buChar char="•"/>
              <a:defRPr/>
            </a:pPr>
            <a:r>
              <a:rPr lang="en-US" sz="2400" dirty="0" smtClean="0">
                <a:latin typeface="Arial"/>
                <a:cs typeface="Arial"/>
              </a:rPr>
              <a:t>Distraction or disruption</a:t>
            </a:r>
          </a:p>
          <a:p>
            <a:pPr lvl="1">
              <a:buClrTx/>
              <a:buSzPct val="90000"/>
              <a:buFont typeface="Arial" pitchFamily="34" charset="0"/>
              <a:buChar char="•"/>
              <a:defRPr/>
            </a:pPr>
            <a:r>
              <a:rPr lang="en-US" sz="2400" dirty="0" smtClean="0">
                <a:latin typeface="Arial"/>
                <a:cs typeface="Arial"/>
              </a:rPr>
              <a:t>Feeling that double standards are applied (‘getting away’ with things)</a:t>
            </a:r>
          </a:p>
          <a:p>
            <a:pPr lvl="1">
              <a:buClrTx/>
              <a:buSzPct val="90000"/>
              <a:buFont typeface="Arial" pitchFamily="34" charset="0"/>
              <a:buChar char="•"/>
              <a:defRPr/>
            </a:pPr>
            <a:r>
              <a:rPr lang="en-US" sz="2400" dirty="0" smtClean="0">
                <a:latin typeface="Arial"/>
                <a:cs typeface="Arial"/>
              </a:rPr>
              <a:t>Being nervous or fearful</a:t>
            </a:r>
          </a:p>
          <a:p>
            <a:pPr lvl="1">
              <a:buClrTx/>
              <a:buSzPct val="90000"/>
              <a:buFont typeface="Arial" pitchFamily="34" charset="0"/>
              <a:buChar char="•"/>
              <a:defRPr/>
            </a:pPr>
            <a:r>
              <a:rPr lang="en-US" sz="2400" dirty="0" smtClean="0">
                <a:latin typeface="Arial"/>
                <a:cs typeface="Arial"/>
              </a:rPr>
              <a:t>Ignoring, teasing, winding up, bullying (</a:t>
            </a:r>
            <a:r>
              <a:rPr lang="en-US" sz="2400" dirty="0" err="1" smtClean="0">
                <a:latin typeface="Arial"/>
                <a:cs typeface="Arial"/>
              </a:rPr>
              <a:t>Morewood</a:t>
            </a:r>
            <a:r>
              <a:rPr lang="en-US" sz="2400" dirty="0" smtClean="0">
                <a:latin typeface="Arial"/>
                <a:cs typeface="Arial"/>
              </a:rPr>
              <a:t>, Humphrey &amp; </a:t>
            </a:r>
            <a:r>
              <a:rPr lang="en-US" sz="2400" dirty="0" err="1" smtClean="0">
                <a:latin typeface="Arial"/>
                <a:cs typeface="Arial"/>
              </a:rPr>
              <a:t>Symes</a:t>
            </a:r>
            <a:r>
              <a:rPr lang="en-US" sz="2400" dirty="0" smtClean="0">
                <a:latin typeface="Arial"/>
                <a:cs typeface="Arial"/>
              </a:rPr>
              <a:t>, 2011)</a:t>
            </a:r>
          </a:p>
          <a:p>
            <a:pPr marL="457200" lvl="1" indent="0">
              <a:buNone/>
              <a:defRPr/>
            </a:pPr>
            <a:endParaRPr lang="en-US" sz="1700" dirty="0">
              <a:latin typeface="Arial"/>
              <a:ea typeface="ＭＳ Ｐゴシック" pitchFamily="-65" charset="-128"/>
              <a:cs typeface="Arial"/>
            </a:endParaRPr>
          </a:p>
        </p:txBody>
      </p:sp>
    </p:spTree>
    <p:extLst>
      <p:ext uri="{BB962C8B-B14F-4D97-AF65-F5344CB8AC3E}">
        <p14:creationId xmlns:p14="http://schemas.microsoft.com/office/powerpoint/2010/main" val="78651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normAutofit fontScale="90000"/>
          </a:bodyPr>
          <a:lstStyle/>
          <a:p>
            <a:r>
              <a:rPr lang="en-US" sz="3600" b="0" dirty="0" smtClean="0">
                <a:solidFill>
                  <a:schemeClr val="tx1"/>
                </a:solidFill>
                <a:effectLst/>
                <a:latin typeface="Arial"/>
                <a:cs typeface="Arial"/>
              </a:rPr>
              <a:t>Why can school be such a challenging place for many young people with autism?</a:t>
            </a:r>
            <a:endParaRPr lang="en-US" sz="3600" b="0" dirty="0">
              <a:solidFill>
                <a:schemeClr val="tx1"/>
              </a:solidFill>
              <a:effectLst/>
              <a:latin typeface="Arial"/>
              <a:cs typeface="Arial"/>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95536" y="1412776"/>
            <a:ext cx="8404253" cy="4176464"/>
          </a:xfrm>
          <a:prstGeom prst="rect">
            <a:avLst/>
          </a:prstGeom>
          <a:noFill/>
        </p:spPr>
      </p:pic>
      <p:sp>
        <p:nvSpPr>
          <p:cNvPr id="3" name="TextBox 2"/>
          <p:cNvSpPr txBox="1"/>
          <p:nvPr/>
        </p:nvSpPr>
        <p:spPr>
          <a:xfrm>
            <a:off x="2483768" y="5373216"/>
            <a:ext cx="4100046" cy="369332"/>
          </a:xfrm>
          <a:prstGeom prst="rect">
            <a:avLst/>
          </a:prstGeom>
          <a:noFill/>
        </p:spPr>
        <p:txBody>
          <a:bodyPr wrap="square" rtlCol="0">
            <a:spAutoFit/>
          </a:bodyPr>
          <a:lstStyle/>
          <a:p>
            <a:pPr algn="ctr"/>
            <a:r>
              <a:rPr lang="en-US" dirty="0" smtClean="0">
                <a:latin typeface="Arial"/>
                <a:cs typeface="Arial"/>
              </a:rPr>
              <a:t>Taken from Humphrey &amp; Lewis (2008)</a:t>
            </a:r>
            <a:endParaRPr lang="en-US" dirty="0">
              <a:latin typeface="Arial"/>
              <a:cs typeface="Arial"/>
            </a:endParaRPr>
          </a:p>
        </p:txBody>
      </p:sp>
    </p:spTree>
    <p:extLst>
      <p:ext uri="{BB962C8B-B14F-4D97-AF65-F5344CB8AC3E}">
        <p14:creationId xmlns:p14="http://schemas.microsoft.com/office/powerpoint/2010/main" val="297129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1026368"/>
          </a:xfrm>
        </p:spPr>
        <p:txBody>
          <a:bodyPr>
            <a:normAutofit fontScale="90000"/>
          </a:bodyPr>
          <a:lstStyle/>
          <a:p>
            <a:r>
              <a:rPr lang="en-US" sz="3600" b="0" dirty="0" smtClean="0">
                <a:solidFill>
                  <a:schemeClr val="tx1"/>
                </a:solidFill>
                <a:effectLst/>
                <a:latin typeface="Arial"/>
                <a:cs typeface="Arial"/>
              </a:rPr>
              <a:t>Why can school be such a challenging place for many young people with autism?</a:t>
            </a:r>
            <a:endParaRPr lang="en-US" sz="3600" b="0" dirty="0">
              <a:solidFill>
                <a:schemeClr val="tx1"/>
              </a:solidFill>
              <a:effectLst/>
              <a:latin typeface="Arial"/>
              <a:cs typeface="Aria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403648" y="1196752"/>
            <a:ext cx="6336704" cy="4680371"/>
          </a:xfrm>
          <a:prstGeom prst="rect">
            <a:avLst/>
          </a:prstGeom>
          <a:noFill/>
        </p:spPr>
      </p:pic>
      <p:sp>
        <p:nvSpPr>
          <p:cNvPr id="7" name="TextBox 6"/>
          <p:cNvSpPr txBox="1"/>
          <p:nvPr/>
        </p:nvSpPr>
        <p:spPr>
          <a:xfrm>
            <a:off x="2627784" y="5517232"/>
            <a:ext cx="4100046" cy="369332"/>
          </a:xfrm>
          <a:prstGeom prst="rect">
            <a:avLst/>
          </a:prstGeom>
          <a:noFill/>
        </p:spPr>
        <p:txBody>
          <a:bodyPr wrap="square" rtlCol="0">
            <a:spAutoFit/>
          </a:bodyPr>
          <a:lstStyle/>
          <a:p>
            <a:pPr algn="ctr"/>
            <a:r>
              <a:rPr lang="en-US" dirty="0" smtClean="0">
                <a:latin typeface="Arial"/>
                <a:cs typeface="Arial"/>
              </a:rPr>
              <a:t>Taken from Humphrey &amp; Lewis (2008)</a:t>
            </a:r>
            <a:endParaRPr lang="en-US" dirty="0">
              <a:latin typeface="Arial"/>
              <a:cs typeface="Arial"/>
            </a:endParaRPr>
          </a:p>
        </p:txBody>
      </p:sp>
    </p:spTree>
    <p:extLst>
      <p:ext uri="{BB962C8B-B14F-4D97-AF65-F5344CB8AC3E}">
        <p14:creationId xmlns:p14="http://schemas.microsoft.com/office/powerpoint/2010/main" val="287308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08112"/>
          </a:xfrm>
        </p:spPr>
        <p:txBody>
          <a:bodyPr>
            <a:normAutofit/>
          </a:bodyPr>
          <a:lstStyle/>
          <a:p>
            <a:r>
              <a:rPr lang="en-US" sz="4000" b="0" dirty="0" smtClean="0">
                <a:solidFill>
                  <a:schemeClr val="tx1"/>
                </a:solidFill>
                <a:effectLst/>
                <a:latin typeface="Arial"/>
                <a:cs typeface="Arial"/>
              </a:rPr>
              <a:t>What we will talk about today</a:t>
            </a:r>
            <a:endParaRPr lang="en-US" sz="4000" b="0" dirty="0">
              <a:solidFill>
                <a:schemeClr val="tx1"/>
              </a:solidFill>
              <a:effectLst/>
              <a:latin typeface="Arial"/>
              <a:cs typeface="Arial"/>
            </a:endParaRPr>
          </a:p>
        </p:txBody>
      </p:sp>
      <p:sp>
        <p:nvSpPr>
          <p:cNvPr id="3" name="Content Placeholder 2"/>
          <p:cNvSpPr>
            <a:spLocks noGrp="1"/>
          </p:cNvSpPr>
          <p:nvPr>
            <p:ph idx="1"/>
          </p:nvPr>
        </p:nvSpPr>
        <p:spPr>
          <a:xfrm>
            <a:off x="467544" y="1268760"/>
            <a:ext cx="8229600" cy="4525963"/>
          </a:xfrm>
        </p:spPr>
        <p:txBody>
          <a:bodyPr>
            <a:normAutofit/>
          </a:bodyPr>
          <a:lstStyle/>
          <a:p>
            <a:pPr>
              <a:buClrTx/>
              <a:buSzPct val="75000"/>
              <a:buFont typeface="Wingdings" pitchFamily="2" charset="2"/>
              <a:buChar char="Ø"/>
            </a:pPr>
            <a:r>
              <a:rPr lang="en-US" dirty="0" smtClean="0">
                <a:latin typeface="Arial"/>
                <a:cs typeface="Arial"/>
              </a:rPr>
              <a:t>Autism education research at the University of Manchester</a:t>
            </a:r>
          </a:p>
          <a:p>
            <a:pPr>
              <a:buClrTx/>
              <a:buSzPct val="75000"/>
              <a:buFont typeface="Wingdings" pitchFamily="2" charset="2"/>
              <a:buChar char="Ø"/>
            </a:pPr>
            <a:r>
              <a:rPr lang="en-US" dirty="0" smtClean="0">
                <a:latin typeface="Arial"/>
                <a:cs typeface="Arial"/>
              </a:rPr>
              <a:t>Why can school be such a challenging place for many young people with autism?</a:t>
            </a:r>
          </a:p>
          <a:p>
            <a:pPr>
              <a:buClrTx/>
              <a:buSzPct val="75000"/>
              <a:buFont typeface="Wingdings" pitchFamily="2" charset="2"/>
              <a:buChar char="Ø"/>
            </a:pPr>
            <a:r>
              <a:rPr lang="en-US" dirty="0" smtClean="0">
                <a:solidFill>
                  <a:srgbClr val="FF0000"/>
                </a:solidFill>
                <a:latin typeface="Arial"/>
                <a:cs typeface="Arial"/>
              </a:rPr>
              <a:t>What do parents/</a:t>
            </a:r>
            <a:r>
              <a:rPr lang="en-US" dirty="0" err="1" smtClean="0">
                <a:solidFill>
                  <a:srgbClr val="FF0000"/>
                </a:solidFill>
                <a:latin typeface="Arial"/>
                <a:cs typeface="Arial"/>
              </a:rPr>
              <a:t>carers</a:t>
            </a:r>
            <a:r>
              <a:rPr lang="en-US" dirty="0" smtClean="0">
                <a:solidFill>
                  <a:srgbClr val="FF0000"/>
                </a:solidFill>
                <a:latin typeface="Arial"/>
                <a:cs typeface="Arial"/>
              </a:rPr>
              <a:t> and young people with autism want?</a:t>
            </a:r>
          </a:p>
          <a:p>
            <a:pPr>
              <a:buClrTx/>
              <a:buSzPct val="75000"/>
              <a:buFont typeface="Wingdings" pitchFamily="2" charset="2"/>
              <a:buChar char="Ø"/>
            </a:pPr>
            <a:r>
              <a:rPr lang="en-US" dirty="0" smtClean="0">
                <a:latin typeface="Arial"/>
                <a:cs typeface="Arial"/>
              </a:rPr>
              <a:t>What can we do to improve the educational experiences and outcomes of young people with autism?</a:t>
            </a:r>
          </a:p>
          <a:p>
            <a:pPr>
              <a:buClrTx/>
              <a:buSzPct val="75000"/>
              <a:buFont typeface="Wingdings" pitchFamily="2" charset="2"/>
              <a:buChar char="Ø"/>
            </a:pPr>
            <a:r>
              <a:rPr lang="en-US" dirty="0" smtClean="0">
                <a:latin typeface="Arial"/>
                <a:cs typeface="Arial"/>
              </a:rPr>
              <a:t>Conclusion</a:t>
            </a:r>
          </a:p>
        </p:txBody>
      </p:sp>
    </p:spTree>
    <p:extLst>
      <p:ext uri="{BB962C8B-B14F-4D97-AF65-F5344CB8AC3E}">
        <p14:creationId xmlns:p14="http://schemas.microsoft.com/office/powerpoint/2010/main" val="81254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008112"/>
          </a:xfrm>
        </p:spPr>
        <p:txBody>
          <a:bodyPr>
            <a:normAutofit fontScale="90000"/>
          </a:bodyPr>
          <a:lstStyle/>
          <a:p>
            <a:r>
              <a:rPr lang="en-US" sz="3600" b="0" dirty="0" smtClean="0">
                <a:solidFill>
                  <a:schemeClr val="tx1"/>
                </a:solidFill>
                <a:effectLst/>
                <a:latin typeface="Arial"/>
                <a:cs typeface="Arial"/>
              </a:rPr>
              <a:t>What do parents/</a:t>
            </a:r>
            <a:r>
              <a:rPr lang="en-US" sz="3600" b="0" dirty="0" err="1" smtClean="0">
                <a:solidFill>
                  <a:schemeClr val="tx1"/>
                </a:solidFill>
                <a:effectLst/>
                <a:latin typeface="Arial"/>
                <a:cs typeface="Arial"/>
              </a:rPr>
              <a:t>carers</a:t>
            </a:r>
            <a:r>
              <a:rPr lang="en-US" sz="3600" b="0" dirty="0" smtClean="0">
                <a:solidFill>
                  <a:schemeClr val="tx1"/>
                </a:solidFill>
                <a:effectLst/>
                <a:latin typeface="Arial"/>
                <a:cs typeface="Arial"/>
              </a:rPr>
              <a:t> and young people with autism want?</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0" y="1124744"/>
            <a:ext cx="9036496" cy="4955811"/>
          </a:xfrm>
        </p:spPr>
        <p:txBody>
          <a:bodyPr>
            <a:noAutofit/>
          </a:bodyPr>
          <a:lstStyle/>
          <a:p>
            <a:pPr>
              <a:buClrTx/>
              <a:buSzPct val="75000"/>
              <a:buFont typeface="Wingdings" pitchFamily="2" charset="2"/>
              <a:buChar char="Ø"/>
              <a:defRPr/>
            </a:pPr>
            <a:r>
              <a:rPr lang="en-GB" sz="1800" b="1" dirty="0" smtClean="0">
                <a:latin typeface="Arial"/>
                <a:ea typeface="ＭＳ Ｐゴシック" pitchFamily="-65" charset="-128"/>
                <a:cs typeface="Arial"/>
              </a:rPr>
              <a:t>Appropriate support, without a battle</a:t>
            </a:r>
          </a:p>
          <a:p>
            <a:pPr lvl="1">
              <a:buClrTx/>
              <a:buSzPct val="90000"/>
              <a:buFont typeface="Arial" pitchFamily="34" charset="0"/>
              <a:buChar char="•"/>
              <a:defRPr/>
            </a:pPr>
            <a:r>
              <a:rPr lang="en-GB" sz="1600" dirty="0" smtClean="0">
                <a:latin typeface="Arial"/>
                <a:ea typeface="ＭＳ Ｐゴシック" pitchFamily="-65" charset="-128"/>
                <a:cs typeface="Arial"/>
              </a:rPr>
              <a:t>“I found that if, as a parent, I had not been prepared to fight for my child, he would not have got where he is now, let alone got the specialised help that we needed.  The sooner help is received, the quicker the child can begin to fulfil their potential” [parent] (National Autistic Society, 2011, p.7)</a:t>
            </a:r>
          </a:p>
          <a:p>
            <a:pPr lvl="1">
              <a:buClrTx/>
              <a:buSzPct val="90000"/>
              <a:buFont typeface="Arial" pitchFamily="34" charset="0"/>
              <a:buChar char="•"/>
              <a:defRPr/>
            </a:pPr>
            <a:r>
              <a:rPr lang="en-GB" sz="1600" dirty="0" smtClean="0">
                <a:latin typeface="Arial"/>
                <a:ea typeface="ＭＳ Ｐゴシック" pitchFamily="-65" charset="-128"/>
                <a:cs typeface="Arial"/>
              </a:rPr>
              <a:t>“It </a:t>
            </a:r>
            <a:r>
              <a:rPr lang="en-GB" sz="1600" dirty="0" err="1" smtClean="0">
                <a:latin typeface="Arial"/>
                <a:ea typeface="ＭＳ Ｐゴシック" pitchFamily="-65" charset="-128"/>
                <a:cs typeface="Arial"/>
              </a:rPr>
              <a:t>shouldn</a:t>
            </a:r>
            <a:r>
              <a:rPr lang="fr-FR" sz="1600" dirty="0" smtClean="0">
                <a:latin typeface="Arial"/>
                <a:ea typeface="ＭＳ Ｐゴシック" pitchFamily="-65" charset="-128"/>
                <a:cs typeface="Arial"/>
              </a:rPr>
              <a:t>’</a:t>
            </a:r>
            <a:r>
              <a:rPr lang="en-GB" sz="1600" dirty="0" smtClean="0">
                <a:latin typeface="Arial"/>
                <a:ea typeface="ＭＳ Ｐゴシック" pitchFamily="-65" charset="-128"/>
                <a:cs typeface="Arial"/>
              </a:rPr>
              <a:t>t be like this, we </a:t>
            </a:r>
            <a:r>
              <a:rPr lang="en-GB" sz="1600" dirty="0" err="1" smtClean="0">
                <a:latin typeface="Arial"/>
                <a:ea typeface="ＭＳ Ｐゴシック" pitchFamily="-65" charset="-128"/>
                <a:cs typeface="Arial"/>
              </a:rPr>
              <a:t>shouldn</a:t>
            </a:r>
            <a:r>
              <a:rPr lang="fr-FR" sz="1600" dirty="0" smtClean="0">
                <a:latin typeface="Arial"/>
                <a:ea typeface="ＭＳ Ｐゴシック" pitchFamily="-65" charset="-128"/>
                <a:cs typeface="Arial"/>
              </a:rPr>
              <a:t>’</a:t>
            </a:r>
            <a:r>
              <a:rPr lang="en-GB" sz="1600" dirty="0" smtClean="0">
                <a:latin typeface="Arial"/>
                <a:ea typeface="ＭＳ Ｐゴシック" pitchFamily="-65" charset="-128"/>
                <a:cs typeface="Arial"/>
              </a:rPr>
              <a:t>t have to battle for every crumb available</a:t>
            </a:r>
            <a:r>
              <a:rPr lang="en-US" sz="1600" dirty="0" smtClean="0">
                <a:latin typeface="Arial"/>
                <a:ea typeface="ＭＳ Ｐゴシック" pitchFamily="-65" charset="-128"/>
                <a:cs typeface="Arial"/>
              </a:rPr>
              <a:t>” [parent] </a:t>
            </a:r>
            <a:r>
              <a:rPr lang="en-GB" sz="1600" dirty="0" smtClean="0">
                <a:latin typeface="Arial"/>
                <a:ea typeface="ＭＳ Ｐゴシック" pitchFamily="-65" charset="-128"/>
                <a:cs typeface="Arial"/>
              </a:rPr>
              <a:t>(</a:t>
            </a:r>
            <a:r>
              <a:rPr lang="en-GB" sz="1600" dirty="0">
                <a:latin typeface="Arial"/>
                <a:ea typeface="ＭＳ Ｐゴシック" pitchFamily="-65" charset="-128"/>
                <a:cs typeface="Arial"/>
              </a:rPr>
              <a:t>National Autistic Society, 2011, p</a:t>
            </a:r>
            <a:r>
              <a:rPr lang="en-GB" sz="1600" dirty="0" smtClean="0">
                <a:latin typeface="Arial"/>
                <a:ea typeface="ＭＳ Ｐゴシック" pitchFamily="-65" charset="-128"/>
                <a:cs typeface="Arial"/>
              </a:rPr>
              <a:t>.12)</a:t>
            </a:r>
            <a:endParaRPr lang="en-US" sz="1600" dirty="0">
              <a:latin typeface="Arial"/>
              <a:cs typeface="Arial"/>
            </a:endParaRPr>
          </a:p>
          <a:p>
            <a:pPr>
              <a:buClrTx/>
              <a:buSzPct val="75000"/>
              <a:buFont typeface="Wingdings" pitchFamily="2" charset="2"/>
              <a:buChar char="Ø"/>
              <a:defRPr/>
            </a:pPr>
            <a:r>
              <a:rPr lang="en-US" sz="1800" b="1" dirty="0" smtClean="0">
                <a:latin typeface="Arial"/>
                <a:ea typeface="ＭＳ Ｐゴシック" pitchFamily="-65" charset="-128"/>
                <a:cs typeface="Arial"/>
              </a:rPr>
              <a:t>Choice and flexibility</a:t>
            </a:r>
          </a:p>
          <a:p>
            <a:pPr lvl="1">
              <a:buClrTx/>
              <a:buSzPct val="90000"/>
              <a:buFont typeface="Arial" pitchFamily="34" charset="0"/>
              <a:buChar char="•"/>
              <a:defRPr/>
            </a:pPr>
            <a:r>
              <a:rPr lang="en-US" sz="1600" dirty="0" smtClean="0">
                <a:latin typeface="Arial"/>
                <a:ea typeface="ＭＳ Ｐゴシック" pitchFamily="-65" charset="-128"/>
                <a:cs typeface="Arial"/>
              </a:rPr>
              <a:t>“Special schools are vital to children such as mine.  My son simply would not cope in a mainstream environment” [parent] (National Autistic Society, 2011. p.19)</a:t>
            </a:r>
          </a:p>
          <a:p>
            <a:pPr lvl="1">
              <a:buClrTx/>
              <a:buSzPct val="90000"/>
              <a:buFont typeface="Arial" pitchFamily="34" charset="0"/>
              <a:buChar char="•"/>
              <a:defRPr/>
            </a:pPr>
            <a:r>
              <a:rPr lang="en-US" sz="1600" dirty="0" smtClean="0">
                <a:latin typeface="Arial"/>
                <a:ea typeface="ＭＳ Ｐゴシック" pitchFamily="-65" charset="-128"/>
                <a:cs typeface="Arial"/>
              </a:rPr>
              <a:t>“</a:t>
            </a:r>
            <a:r>
              <a:rPr lang="en-US" sz="1600" dirty="0">
                <a:latin typeface="Arial"/>
                <a:cs typeface="Arial"/>
              </a:rPr>
              <a:t>The teacher intuitively understood my child and how to teach him. She gave him work that was at his </a:t>
            </a:r>
            <a:r>
              <a:rPr lang="en-US" sz="1600" dirty="0" smtClean="0">
                <a:latin typeface="Arial"/>
                <a:cs typeface="Arial"/>
              </a:rPr>
              <a:t>intellectual </a:t>
            </a:r>
            <a:r>
              <a:rPr lang="en-US" sz="1600" dirty="0">
                <a:latin typeface="Arial"/>
                <a:cs typeface="Arial"/>
              </a:rPr>
              <a:t>level, and let him choose what he wanted to do—all of it or some of it. This was a first grade teacher providing fourth grade materials. She was flexible and understanding and knew how to teach kids, depending on their learning </a:t>
            </a:r>
            <a:r>
              <a:rPr lang="en-US" sz="1600" dirty="0" smtClean="0">
                <a:latin typeface="Arial"/>
                <a:cs typeface="Arial"/>
              </a:rPr>
              <a:t>styles” [parent] (</a:t>
            </a:r>
            <a:r>
              <a:rPr lang="en-US" sz="1600" dirty="0" err="1">
                <a:latin typeface="Arial"/>
                <a:cs typeface="Arial"/>
              </a:rPr>
              <a:t>S</a:t>
            </a:r>
            <a:r>
              <a:rPr lang="en-US" sz="1600" dirty="0" err="1" smtClean="0">
                <a:latin typeface="Arial"/>
                <a:cs typeface="Arial"/>
              </a:rPr>
              <a:t>ciutto</a:t>
            </a:r>
            <a:r>
              <a:rPr lang="en-US" sz="1600" dirty="0" smtClean="0">
                <a:latin typeface="Arial"/>
                <a:cs typeface="Arial"/>
              </a:rPr>
              <a:t> et al, 2012, p.184)</a:t>
            </a:r>
            <a:endParaRPr lang="en-US" sz="1600" dirty="0">
              <a:latin typeface="Arial"/>
              <a:ea typeface="ＭＳ Ｐゴシック" pitchFamily="-65" charset="-128"/>
              <a:cs typeface="Arial"/>
            </a:endParaRPr>
          </a:p>
          <a:p>
            <a:pPr>
              <a:buClrTx/>
              <a:buSzPct val="75000"/>
              <a:buFont typeface="Wingdings" pitchFamily="2" charset="2"/>
              <a:buChar char="Ø"/>
              <a:defRPr/>
            </a:pPr>
            <a:r>
              <a:rPr lang="en-US" sz="1800" b="1" dirty="0" smtClean="0">
                <a:latin typeface="Arial"/>
                <a:ea typeface="ＭＳ Ｐゴシック" pitchFamily="-65" charset="-128"/>
                <a:cs typeface="Arial"/>
              </a:rPr>
              <a:t>To feel listened to</a:t>
            </a:r>
          </a:p>
          <a:p>
            <a:pPr lvl="1">
              <a:buClrTx/>
              <a:buSzPct val="90000"/>
              <a:buFont typeface="Arial" pitchFamily="34" charset="0"/>
              <a:buChar char="•"/>
              <a:defRPr/>
            </a:pPr>
            <a:r>
              <a:rPr lang="en-US" sz="1600" dirty="0" smtClean="0">
                <a:latin typeface="Arial"/>
                <a:ea typeface="ＭＳ Ｐゴシック" pitchFamily="-65" charset="-128"/>
                <a:cs typeface="Arial"/>
              </a:rPr>
              <a:t>“I have felt very able to challenge the school” [parent] (National Autistic Society, 2011, p.23)</a:t>
            </a:r>
            <a:endParaRPr lang="en-US" sz="1600" dirty="0">
              <a:latin typeface="Arial"/>
              <a:ea typeface="ＭＳ Ｐゴシック" pitchFamily="-65" charset="-128"/>
              <a:cs typeface="Arial"/>
            </a:endParaRPr>
          </a:p>
        </p:txBody>
      </p:sp>
    </p:spTree>
    <p:extLst>
      <p:ext uri="{BB962C8B-B14F-4D97-AF65-F5344CB8AC3E}">
        <p14:creationId xmlns:p14="http://schemas.microsoft.com/office/powerpoint/2010/main" val="97385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143000"/>
          </a:xfrm>
        </p:spPr>
        <p:txBody>
          <a:bodyPr>
            <a:normAutofit fontScale="90000"/>
          </a:bodyPr>
          <a:lstStyle/>
          <a:p>
            <a:r>
              <a:rPr lang="en-US" sz="3600" b="0" dirty="0" smtClean="0">
                <a:solidFill>
                  <a:schemeClr val="tx1"/>
                </a:solidFill>
                <a:effectLst/>
                <a:latin typeface="Arial"/>
                <a:cs typeface="Arial"/>
              </a:rPr>
              <a:t>What do parents/</a:t>
            </a:r>
            <a:r>
              <a:rPr lang="en-US" sz="3600" b="0" dirty="0" err="1" smtClean="0">
                <a:solidFill>
                  <a:schemeClr val="tx1"/>
                </a:solidFill>
                <a:effectLst/>
                <a:latin typeface="Arial"/>
                <a:cs typeface="Arial"/>
              </a:rPr>
              <a:t>carers</a:t>
            </a:r>
            <a:r>
              <a:rPr lang="en-US" sz="3600" b="0" dirty="0" smtClean="0">
                <a:solidFill>
                  <a:schemeClr val="tx1"/>
                </a:solidFill>
                <a:effectLst/>
                <a:latin typeface="Arial"/>
                <a:cs typeface="Arial"/>
              </a:rPr>
              <a:t> and young people with autism want?</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107504" y="1340768"/>
            <a:ext cx="8784976" cy="4680520"/>
          </a:xfrm>
        </p:spPr>
        <p:txBody>
          <a:bodyPr>
            <a:normAutofit fontScale="92500" lnSpcReduction="20000"/>
          </a:bodyPr>
          <a:lstStyle/>
          <a:p>
            <a:pPr>
              <a:buClrTx/>
              <a:buSzPct val="75000"/>
              <a:buFont typeface="Wingdings" pitchFamily="2" charset="2"/>
              <a:buChar char="Ø"/>
              <a:defRPr/>
            </a:pPr>
            <a:r>
              <a:rPr lang="en-US" sz="1900" b="1" dirty="0" smtClean="0">
                <a:latin typeface="Arial"/>
                <a:ea typeface="ＭＳ Ｐゴシック" pitchFamily="-65" charset="-128"/>
                <a:cs typeface="Arial"/>
              </a:rPr>
              <a:t>Autism to be viewed as difference, not disorder </a:t>
            </a:r>
          </a:p>
          <a:p>
            <a:pPr lvl="1">
              <a:buClrTx/>
              <a:buSzPct val="90000"/>
              <a:buFont typeface="Arial" pitchFamily="34" charset="0"/>
              <a:buChar char="•"/>
              <a:defRPr/>
            </a:pPr>
            <a:r>
              <a:rPr lang="en-US" sz="1700" dirty="0" smtClean="0">
                <a:latin typeface="Arial"/>
                <a:ea typeface="ＭＳ Ｐゴシック" pitchFamily="-65" charset="-128"/>
                <a:cs typeface="Arial"/>
              </a:rPr>
              <a:t>“My brain is different, but I’m not bad” [YP] (National Autistic Society, 2011, p.4)</a:t>
            </a:r>
          </a:p>
          <a:p>
            <a:pPr lvl="1">
              <a:buClrTx/>
              <a:buSzPct val="90000"/>
              <a:buFont typeface="Arial" pitchFamily="34" charset="0"/>
              <a:buChar char="•"/>
              <a:defRPr/>
            </a:pPr>
            <a:r>
              <a:rPr lang="en-US" sz="1700" dirty="0" smtClean="0">
                <a:latin typeface="Arial"/>
                <a:ea typeface="ＭＳ Ｐゴシック" pitchFamily="-65" charset="-128"/>
                <a:cs typeface="Arial"/>
              </a:rPr>
              <a:t>“I’m fine with it… sometimes it upsets what I do but it</a:t>
            </a:r>
            <a:r>
              <a:rPr lang="fr-FR" sz="1700" dirty="0" smtClean="0">
                <a:latin typeface="Arial"/>
                <a:ea typeface="ＭＳ Ｐゴシック" pitchFamily="-65" charset="-128"/>
                <a:cs typeface="Arial"/>
              </a:rPr>
              <a:t>’</a:t>
            </a:r>
            <a:r>
              <a:rPr lang="en-US" sz="1700" dirty="0" smtClean="0">
                <a:latin typeface="Arial"/>
                <a:ea typeface="ＭＳ Ｐゴシック" pitchFamily="-65" charset="-128"/>
                <a:cs typeface="Arial"/>
              </a:rPr>
              <a:t>s a small compromise with friends that I’ve got and like the problems they’ve got… it gives me all those bonuses” [YP] (Humphrey &amp; Lewis, 2008, p.32)</a:t>
            </a:r>
          </a:p>
          <a:p>
            <a:pPr lvl="1">
              <a:buClrTx/>
              <a:buSzPct val="90000"/>
              <a:buFont typeface="Arial" pitchFamily="34" charset="0"/>
              <a:buChar char="•"/>
              <a:defRPr/>
            </a:pPr>
            <a:r>
              <a:rPr lang="en-US" sz="1700" dirty="0" smtClean="0">
                <a:latin typeface="Arial"/>
                <a:ea typeface="ＭＳ Ｐゴシック" pitchFamily="-65" charset="-128"/>
                <a:cs typeface="Arial"/>
              </a:rPr>
              <a:t>“[Autism] </a:t>
            </a:r>
            <a:r>
              <a:rPr lang="en-US" sz="1700" dirty="0" smtClean="0">
                <a:latin typeface="Arial"/>
                <a:cs typeface="Arial"/>
              </a:rPr>
              <a:t>is </a:t>
            </a:r>
            <a:r>
              <a:rPr lang="en-US" sz="1700" dirty="0">
                <a:latin typeface="Arial"/>
                <a:cs typeface="Arial"/>
              </a:rPr>
              <a:t>not a disease that must be corrected. It is a different way of thinking that must be taught— </a:t>
            </a:r>
            <a:r>
              <a:rPr lang="en-US" sz="1700" dirty="0" smtClean="0">
                <a:latin typeface="Arial"/>
                <a:cs typeface="Arial"/>
              </a:rPr>
              <a:t>differently” [parent] (</a:t>
            </a:r>
            <a:r>
              <a:rPr lang="en-US" sz="1700" dirty="0" err="1" smtClean="0">
                <a:latin typeface="Arial"/>
                <a:cs typeface="Arial"/>
              </a:rPr>
              <a:t>Sciutto</a:t>
            </a:r>
            <a:r>
              <a:rPr lang="en-US" sz="1700" dirty="0" smtClean="0">
                <a:latin typeface="Arial"/>
                <a:cs typeface="Arial"/>
              </a:rPr>
              <a:t> et al, 2012, p.181)</a:t>
            </a:r>
            <a:endParaRPr lang="en-US" sz="1700" dirty="0" smtClean="0">
              <a:latin typeface="Arial"/>
              <a:ea typeface="ＭＳ Ｐゴシック" pitchFamily="-65" charset="-128"/>
              <a:cs typeface="Arial"/>
            </a:endParaRPr>
          </a:p>
          <a:p>
            <a:pPr>
              <a:buClrTx/>
              <a:buSzPct val="75000"/>
              <a:buFont typeface="Wingdings" pitchFamily="2" charset="2"/>
              <a:buChar char="Ø"/>
              <a:defRPr/>
            </a:pPr>
            <a:r>
              <a:rPr lang="en-US" sz="1900" b="1" dirty="0" smtClean="0">
                <a:latin typeface="Arial"/>
                <a:ea typeface="ＭＳ Ｐゴシック" pitchFamily="-65" charset="-128"/>
                <a:cs typeface="Arial"/>
              </a:rPr>
              <a:t>Support to negotiate their differences</a:t>
            </a:r>
          </a:p>
          <a:p>
            <a:pPr lvl="1">
              <a:buClrTx/>
              <a:buSzPct val="90000"/>
              <a:buFont typeface="Arial" pitchFamily="34" charset="0"/>
              <a:buChar char="•"/>
              <a:defRPr/>
            </a:pPr>
            <a:r>
              <a:rPr lang="en-US" sz="1700" dirty="0" smtClean="0">
                <a:latin typeface="Arial"/>
                <a:ea typeface="ＭＳ Ｐゴシック" pitchFamily="-65" charset="-128"/>
                <a:cs typeface="Arial"/>
              </a:rPr>
              <a:t>“I did have a teacher that had us do a journaling exercise.  In one entry, I was whining about all the things I that I tried to be “normal” and he told me that I should think about just not trying for once and being myself.  I would feel more successful.  It took me a lot of years to figure out what that meant, but I finally figured it out and I live by that.  Don</a:t>
            </a:r>
            <a:r>
              <a:rPr lang="fr-FR" sz="1700" dirty="0" smtClean="0">
                <a:latin typeface="Arial"/>
                <a:ea typeface="ＭＳ Ｐゴシック" pitchFamily="-65" charset="-128"/>
                <a:cs typeface="Arial"/>
              </a:rPr>
              <a:t>’</a:t>
            </a:r>
            <a:r>
              <a:rPr lang="en-US" sz="1700" dirty="0" smtClean="0">
                <a:latin typeface="Arial"/>
                <a:ea typeface="ＭＳ Ｐゴシック" pitchFamily="-65" charset="-128"/>
                <a:cs typeface="Arial"/>
              </a:rPr>
              <a:t>t try to do what you think everyone else wants or need you to do, just be yourself” [YP] (</a:t>
            </a:r>
            <a:r>
              <a:rPr lang="en-US" sz="1700" dirty="0" err="1" smtClean="0">
                <a:latin typeface="Arial"/>
                <a:ea typeface="ＭＳ Ｐゴシック" pitchFamily="-65" charset="-128"/>
                <a:cs typeface="Arial"/>
              </a:rPr>
              <a:t>Sciutto</a:t>
            </a:r>
            <a:r>
              <a:rPr lang="en-US" sz="1700" dirty="0">
                <a:latin typeface="Arial"/>
                <a:ea typeface="ＭＳ Ｐゴシック" pitchFamily="-65" charset="-128"/>
                <a:cs typeface="Arial"/>
              </a:rPr>
              <a:t> </a:t>
            </a:r>
            <a:r>
              <a:rPr lang="en-US" sz="1700" dirty="0" smtClean="0">
                <a:latin typeface="Arial"/>
                <a:ea typeface="ＭＳ Ｐゴシック" pitchFamily="-65" charset="-128"/>
                <a:cs typeface="Arial"/>
              </a:rPr>
              <a:t>et al, 2012, p.182)</a:t>
            </a:r>
          </a:p>
          <a:p>
            <a:pPr>
              <a:buClrTx/>
              <a:buSzPct val="75000"/>
              <a:buFont typeface="Wingdings" pitchFamily="2" charset="2"/>
              <a:buChar char="Ø"/>
              <a:defRPr/>
            </a:pPr>
            <a:r>
              <a:rPr lang="en-US" sz="1900" b="1" dirty="0" smtClean="0">
                <a:latin typeface="Arial"/>
                <a:ea typeface="ＭＳ Ｐゴシック" pitchFamily="-65" charset="-128"/>
                <a:cs typeface="Arial"/>
              </a:rPr>
              <a:t>Better understanding of the challenges of school for students with autism</a:t>
            </a:r>
          </a:p>
          <a:p>
            <a:pPr lvl="1">
              <a:buClrTx/>
              <a:buSzPct val="90000"/>
              <a:buFont typeface="Arial" pitchFamily="34" charset="0"/>
              <a:buChar char="•"/>
              <a:defRPr/>
            </a:pPr>
            <a:r>
              <a:rPr lang="en-US" sz="1700" dirty="0" smtClean="0">
                <a:latin typeface="Arial"/>
                <a:ea typeface="ＭＳ Ｐゴシック" pitchFamily="-65" charset="-128"/>
                <a:cs typeface="Arial"/>
              </a:rPr>
              <a:t>“Its really hard to go to school.  People don</a:t>
            </a:r>
            <a:r>
              <a:rPr lang="fr-FR" sz="1700" dirty="0" smtClean="0">
                <a:latin typeface="Arial"/>
                <a:ea typeface="ＭＳ Ｐゴシック" pitchFamily="-65" charset="-128"/>
                <a:cs typeface="Arial"/>
              </a:rPr>
              <a:t>’</a:t>
            </a:r>
            <a:r>
              <a:rPr lang="en-US" sz="1700" dirty="0" smtClean="0">
                <a:latin typeface="Arial"/>
                <a:ea typeface="ＭＳ Ｐゴシック" pitchFamily="-65" charset="-128"/>
                <a:cs typeface="Arial"/>
              </a:rPr>
              <a:t>t understand how hard it is.  They judge me for doing things I can’t help” [YP] (National Autistic Society, 2011, p.7)</a:t>
            </a:r>
          </a:p>
          <a:p>
            <a:pPr lvl="1">
              <a:buClrTx/>
              <a:buSzPct val="90000"/>
              <a:buFont typeface="Arial" pitchFamily="34" charset="0"/>
              <a:buChar char="•"/>
              <a:defRPr/>
            </a:pPr>
            <a:r>
              <a:rPr lang="en-US" sz="1700" dirty="0" smtClean="0">
                <a:latin typeface="Arial"/>
                <a:ea typeface="ＭＳ Ｐゴシック" pitchFamily="-65" charset="-128"/>
                <a:cs typeface="Arial"/>
              </a:rPr>
              <a:t>“The noisier or more larger the group, the more difficult it is” [YP] (Connor, 2000, p.291)</a:t>
            </a:r>
          </a:p>
          <a:p>
            <a:pPr lvl="1">
              <a:buClrTx/>
              <a:buSzPct val="90000"/>
              <a:buFont typeface="Arial" pitchFamily="34" charset="0"/>
              <a:buChar char="•"/>
              <a:defRPr/>
            </a:pPr>
            <a:r>
              <a:rPr lang="en-US" sz="1700" dirty="0" smtClean="0">
                <a:latin typeface="Arial"/>
                <a:ea typeface="ＭＳ Ｐゴシック" pitchFamily="-65" charset="-128"/>
                <a:cs typeface="Arial"/>
              </a:rPr>
              <a:t>“Because I am well-behaved in school, I get overlooked when I am requiring help” [YP] (National Autistic Society, 2011, p.27</a:t>
            </a:r>
            <a:r>
              <a:rPr lang="en-US" sz="1600" dirty="0" smtClean="0">
                <a:latin typeface="Arial"/>
                <a:ea typeface="ＭＳ Ｐゴシック" pitchFamily="-65" charset="-128"/>
                <a:cs typeface="Arial"/>
              </a:rPr>
              <a:t>)</a:t>
            </a:r>
          </a:p>
          <a:p>
            <a:pPr marL="457200" lvl="1" indent="0">
              <a:buNone/>
              <a:defRPr/>
            </a:pPr>
            <a:endParaRPr lang="en-US" sz="1600" dirty="0">
              <a:latin typeface="Arial"/>
              <a:ea typeface="ＭＳ Ｐゴシック" pitchFamily="-65" charset="-128"/>
              <a:cs typeface="Arial"/>
            </a:endParaRPr>
          </a:p>
        </p:txBody>
      </p:sp>
    </p:spTree>
    <p:extLst>
      <p:ext uri="{BB962C8B-B14F-4D97-AF65-F5344CB8AC3E}">
        <p14:creationId xmlns:p14="http://schemas.microsoft.com/office/powerpoint/2010/main" val="413640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1143000"/>
          </a:xfrm>
        </p:spPr>
        <p:txBody>
          <a:bodyPr>
            <a:normAutofit fontScale="90000"/>
          </a:bodyPr>
          <a:lstStyle/>
          <a:p>
            <a:r>
              <a:rPr lang="en-US" sz="3600" b="0" dirty="0" smtClean="0">
                <a:solidFill>
                  <a:schemeClr val="tx1"/>
                </a:solidFill>
                <a:effectLst/>
                <a:latin typeface="Arial"/>
                <a:cs typeface="Arial"/>
              </a:rPr>
              <a:t>What do parents/</a:t>
            </a:r>
            <a:r>
              <a:rPr lang="en-US" sz="3600" b="0" dirty="0" err="1" smtClean="0">
                <a:solidFill>
                  <a:schemeClr val="tx1"/>
                </a:solidFill>
                <a:effectLst/>
                <a:latin typeface="Arial"/>
                <a:cs typeface="Arial"/>
              </a:rPr>
              <a:t>carers</a:t>
            </a:r>
            <a:r>
              <a:rPr lang="en-US" sz="3600" b="0" dirty="0" smtClean="0">
                <a:solidFill>
                  <a:schemeClr val="tx1"/>
                </a:solidFill>
                <a:effectLst/>
                <a:latin typeface="Arial"/>
                <a:cs typeface="Arial"/>
              </a:rPr>
              <a:t> and young people with autism want?</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179512" y="1340768"/>
            <a:ext cx="8712968" cy="4525963"/>
          </a:xfrm>
        </p:spPr>
        <p:txBody>
          <a:bodyPr>
            <a:normAutofit lnSpcReduction="10000"/>
          </a:bodyPr>
          <a:lstStyle/>
          <a:p>
            <a:pPr>
              <a:buClrTx/>
              <a:buSzPct val="75000"/>
              <a:buFont typeface="Wingdings" pitchFamily="2" charset="2"/>
              <a:buChar char="Ø"/>
              <a:defRPr/>
            </a:pPr>
            <a:r>
              <a:rPr lang="en-US" sz="1800" b="1" dirty="0" smtClean="0">
                <a:latin typeface="Arial"/>
                <a:ea typeface="ＭＳ Ｐゴシック" pitchFamily="-65" charset="-128"/>
                <a:cs typeface="Arial"/>
              </a:rPr>
              <a:t>Teachers and school staff to set a positive example</a:t>
            </a:r>
          </a:p>
          <a:p>
            <a:pPr lvl="1">
              <a:buClrTx/>
              <a:buSzPct val="90000"/>
              <a:buFont typeface="Arial" pitchFamily="34" charset="0"/>
              <a:buChar char="•"/>
              <a:defRPr/>
            </a:pPr>
            <a:r>
              <a:rPr lang="en-US" sz="1600" dirty="0" smtClean="0">
                <a:latin typeface="Arial"/>
                <a:ea typeface="ＭＳ Ｐゴシック" pitchFamily="-65" charset="-128"/>
                <a:cs typeface="Arial"/>
              </a:rPr>
              <a:t>“You, the teacher, can make a huge difference – positive or negative – in the way other students view a child with autism.  As the leader of the classroom, you set the tone.  Be careful not to give the others license to bully that child” [parent] (</a:t>
            </a:r>
            <a:r>
              <a:rPr lang="en-US" sz="1600" dirty="0" err="1" smtClean="0">
                <a:latin typeface="Arial"/>
                <a:ea typeface="ＭＳ Ｐゴシック" pitchFamily="-65" charset="-128"/>
                <a:cs typeface="Arial"/>
              </a:rPr>
              <a:t>Sciutto</a:t>
            </a:r>
            <a:r>
              <a:rPr lang="en-US" sz="1600" dirty="0" smtClean="0">
                <a:latin typeface="Arial"/>
                <a:ea typeface="ＭＳ Ｐゴシック" pitchFamily="-65" charset="-128"/>
                <a:cs typeface="Arial"/>
              </a:rPr>
              <a:t> et al, 2012, p.182)</a:t>
            </a:r>
          </a:p>
          <a:p>
            <a:pPr lvl="1">
              <a:buClrTx/>
              <a:buSzPct val="90000"/>
              <a:buFont typeface="Arial" pitchFamily="34" charset="0"/>
              <a:buChar char="•"/>
              <a:defRPr/>
            </a:pPr>
            <a:r>
              <a:rPr lang="en-US" sz="1600" dirty="0" smtClean="0">
                <a:latin typeface="Arial"/>
                <a:ea typeface="ＭＳ Ｐゴシック" pitchFamily="-65" charset="-128"/>
                <a:cs typeface="Arial"/>
              </a:rPr>
              <a:t>“Her most recent teacher made a point of telling our child regularly, ‘I am not giving up’” (</a:t>
            </a:r>
            <a:r>
              <a:rPr lang="en-US" sz="1600" dirty="0" err="1" smtClean="0">
                <a:latin typeface="Arial"/>
                <a:ea typeface="ＭＳ Ｐゴシック" pitchFamily="-65" charset="-128"/>
                <a:cs typeface="Arial"/>
              </a:rPr>
              <a:t>Sciutto</a:t>
            </a:r>
            <a:r>
              <a:rPr lang="en-US" sz="1600" dirty="0" smtClean="0">
                <a:latin typeface="Arial"/>
                <a:ea typeface="ＭＳ Ｐゴシック" pitchFamily="-65" charset="-128"/>
                <a:cs typeface="Arial"/>
              </a:rPr>
              <a:t> et al, 2012, p.182)</a:t>
            </a:r>
          </a:p>
          <a:p>
            <a:pPr>
              <a:buClrTx/>
              <a:buSzPct val="75000"/>
              <a:buFont typeface="Wingdings" pitchFamily="2" charset="2"/>
              <a:buChar char="Ø"/>
              <a:defRPr/>
            </a:pPr>
            <a:r>
              <a:rPr lang="en-US" sz="1800" b="1" dirty="0" smtClean="0">
                <a:latin typeface="Arial"/>
                <a:ea typeface="ＭＳ Ｐゴシック" pitchFamily="-65" charset="-128"/>
                <a:cs typeface="Arial"/>
              </a:rPr>
              <a:t>Understanding of the individual student and their autism</a:t>
            </a:r>
          </a:p>
          <a:p>
            <a:pPr lvl="1">
              <a:buClrTx/>
              <a:buSzPct val="90000"/>
              <a:buFont typeface="Arial" pitchFamily="34" charset="0"/>
              <a:buChar char="•"/>
              <a:defRPr/>
            </a:pPr>
            <a:r>
              <a:rPr lang="en-US" sz="1600" dirty="0" smtClean="0">
                <a:latin typeface="Arial"/>
                <a:ea typeface="ＭＳ Ｐゴシック" pitchFamily="-65" charset="-128"/>
                <a:cs typeface="Arial"/>
              </a:rPr>
              <a:t>“He is a CHILD first… Do not focus on the disability, but rather his tremendous abilities” [parent] (</a:t>
            </a:r>
            <a:r>
              <a:rPr lang="en-US" sz="1600" dirty="0" err="1" smtClean="0">
                <a:latin typeface="Arial"/>
                <a:ea typeface="ＭＳ Ｐゴシック" pitchFamily="-65" charset="-128"/>
                <a:cs typeface="Arial"/>
              </a:rPr>
              <a:t>Sciutto</a:t>
            </a:r>
            <a:r>
              <a:rPr lang="en-US" sz="1600" dirty="0" smtClean="0">
                <a:latin typeface="Arial"/>
                <a:ea typeface="ＭＳ Ｐゴシック" pitchFamily="-65" charset="-128"/>
                <a:cs typeface="Arial"/>
              </a:rPr>
              <a:t> et al, 2012, p.180)</a:t>
            </a:r>
          </a:p>
          <a:p>
            <a:pPr lvl="1">
              <a:buClrTx/>
              <a:buSzPct val="90000"/>
              <a:buFont typeface="Arial" pitchFamily="34" charset="0"/>
              <a:buChar char="•"/>
              <a:defRPr/>
            </a:pPr>
            <a:r>
              <a:rPr lang="en-US" sz="1600" dirty="0" smtClean="0">
                <a:latin typeface="Arial"/>
                <a:ea typeface="ＭＳ Ｐゴシック" pitchFamily="-65" charset="-128"/>
                <a:cs typeface="Arial"/>
              </a:rPr>
              <a:t>“</a:t>
            </a:r>
            <a:r>
              <a:rPr lang="en-US" sz="1600" dirty="0" smtClean="0">
                <a:latin typeface="Arial"/>
                <a:cs typeface="Arial"/>
              </a:rPr>
              <a:t>The </a:t>
            </a:r>
            <a:r>
              <a:rPr lang="en-US" sz="1600" dirty="0">
                <a:latin typeface="Arial"/>
                <a:cs typeface="Arial"/>
              </a:rPr>
              <a:t>more they learn about Asperger’s the more sympathetic they </a:t>
            </a:r>
            <a:r>
              <a:rPr lang="en-US" sz="1600" dirty="0" smtClean="0">
                <a:latin typeface="Arial"/>
                <a:cs typeface="Arial"/>
              </a:rPr>
              <a:t>feel” [YP] (Humphrey &amp; Lewis, 2008, p.40-41)</a:t>
            </a:r>
            <a:endParaRPr lang="en-US" sz="1600" dirty="0">
              <a:latin typeface="Arial"/>
              <a:cs typeface="Arial"/>
            </a:endParaRPr>
          </a:p>
          <a:p>
            <a:pPr lvl="1">
              <a:buClrTx/>
              <a:buSzPct val="90000"/>
              <a:buFont typeface="Arial" pitchFamily="34" charset="0"/>
              <a:buChar char="•"/>
              <a:defRPr/>
            </a:pPr>
            <a:r>
              <a:rPr lang="en-US" sz="1600" dirty="0" smtClean="0">
                <a:latin typeface="Arial"/>
                <a:ea typeface="ＭＳ Ｐゴシック" pitchFamily="-65" charset="-128"/>
                <a:cs typeface="Arial"/>
              </a:rPr>
              <a:t>“I am leaving my present school as they do not understand autism at all.  I get treated pretty much the same as other children although I don</a:t>
            </a:r>
            <a:r>
              <a:rPr lang="fr-FR" sz="1600" dirty="0" smtClean="0">
                <a:latin typeface="Arial"/>
                <a:ea typeface="ＭＳ Ｐゴシック" pitchFamily="-65" charset="-128"/>
                <a:cs typeface="Arial"/>
              </a:rPr>
              <a:t>’</a:t>
            </a:r>
            <a:r>
              <a:rPr lang="en-US" sz="1600" dirty="0" smtClean="0">
                <a:latin typeface="Arial"/>
                <a:ea typeface="ＭＳ Ｐゴシック" pitchFamily="-65" charset="-128"/>
                <a:cs typeface="Arial"/>
              </a:rPr>
              <a:t>t think I act like them.  I am different but they don</a:t>
            </a:r>
            <a:r>
              <a:rPr lang="fr-FR" sz="1600" dirty="0" smtClean="0">
                <a:latin typeface="Arial"/>
                <a:ea typeface="ＭＳ Ｐゴシック" pitchFamily="-65" charset="-128"/>
                <a:cs typeface="Arial"/>
              </a:rPr>
              <a:t>’</a:t>
            </a:r>
            <a:r>
              <a:rPr lang="en-US" sz="1600" dirty="0" smtClean="0">
                <a:latin typeface="Arial"/>
                <a:ea typeface="ＭＳ Ｐゴシック" pitchFamily="-65" charset="-128"/>
                <a:cs typeface="Arial"/>
              </a:rPr>
              <a:t>t take much notice of me at my school” [YP] (</a:t>
            </a:r>
            <a:r>
              <a:rPr lang="en-GB" sz="1600" dirty="0" smtClean="0">
                <a:latin typeface="Arial"/>
                <a:ea typeface="ＭＳ Ｐゴシック" pitchFamily="-65" charset="-128"/>
                <a:cs typeface="Arial"/>
              </a:rPr>
              <a:t>National </a:t>
            </a:r>
            <a:r>
              <a:rPr lang="en-GB" sz="1600" dirty="0">
                <a:latin typeface="Arial"/>
                <a:ea typeface="ＭＳ Ｐゴシック" pitchFamily="-65" charset="-128"/>
                <a:cs typeface="Arial"/>
              </a:rPr>
              <a:t>Autistic Society, 2011, p</a:t>
            </a:r>
            <a:r>
              <a:rPr lang="en-GB" sz="1600" dirty="0" smtClean="0">
                <a:latin typeface="Arial"/>
                <a:ea typeface="ＭＳ Ｐゴシック" pitchFamily="-65" charset="-128"/>
                <a:cs typeface="Arial"/>
              </a:rPr>
              <a:t>.18)</a:t>
            </a:r>
          </a:p>
          <a:p>
            <a:pPr lvl="1">
              <a:buClrTx/>
              <a:buSzPct val="90000"/>
              <a:buFont typeface="Arial" pitchFamily="34" charset="0"/>
              <a:buChar char="•"/>
              <a:defRPr/>
            </a:pPr>
            <a:r>
              <a:rPr lang="en-GB" sz="1600" dirty="0" smtClean="0">
                <a:latin typeface="Arial"/>
                <a:ea typeface="ＭＳ Ｐゴシック" pitchFamily="-65" charset="-128"/>
                <a:cs typeface="Arial"/>
              </a:rPr>
              <a:t>“You met another kid on the spectrum? That</a:t>
            </a:r>
            <a:r>
              <a:rPr lang="fr-FR" sz="1600" dirty="0" smtClean="0">
                <a:latin typeface="Arial"/>
                <a:ea typeface="ＭＳ Ｐゴシック" pitchFamily="-65" charset="-128"/>
                <a:cs typeface="Arial"/>
              </a:rPr>
              <a:t>’</a:t>
            </a:r>
            <a:r>
              <a:rPr lang="en-GB" sz="1600" dirty="0" smtClean="0">
                <a:latin typeface="Arial"/>
                <a:ea typeface="ＭＳ Ｐゴシック" pitchFamily="-65" charset="-128"/>
                <a:cs typeface="Arial"/>
              </a:rPr>
              <a:t>s nice. Here’s another one.  Not the same one.  Another one” [parent] (</a:t>
            </a:r>
            <a:r>
              <a:rPr lang="en-GB" sz="1600" dirty="0" err="1" smtClean="0">
                <a:latin typeface="Arial"/>
                <a:ea typeface="ＭＳ Ｐゴシック" pitchFamily="-65" charset="-128"/>
                <a:cs typeface="Arial"/>
              </a:rPr>
              <a:t>Sciutto</a:t>
            </a:r>
            <a:r>
              <a:rPr lang="en-GB" sz="1600" dirty="0" smtClean="0">
                <a:latin typeface="Arial"/>
                <a:ea typeface="ＭＳ Ｐゴシック" pitchFamily="-65" charset="-128"/>
                <a:cs typeface="Arial"/>
              </a:rPr>
              <a:t> et al, 2012, p.180)</a:t>
            </a:r>
            <a:endParaRPr lang="en-GB" sz="1600" dirty="0">
              <a:latin typeface="Arial"/>
              <a:ea typeface="ＭＳ Ｐゴシック" pitchFamily="-65" charset="-128"/>
              <a:cs typeface="Arial"/>
            </a:endParaRPr>
          </a:p>
          <a:p>
            <a:pPr marL="457200" lvl="1" indent="0">
              <a:buNone/>
              <a:defRPr/>
            </a:pPr>
            <a:endParaRPr lang="en-US" sz="1600" dirty="0">
              <a:latin typeface="Arial"/>
              <a:ea typeface="ＭＳ Ｐゴシック" pitchFamily="-65" charset="-128"/>
              <a:cs typeface="Arial"/>
            </a:endParaRPr>
          </a:p>
        </p:txBody>
      </p:sp>
    </p:spTree>
    <p:extLst>
      <p:ext uri="{BB962C8B-B14F-4D97-AF65-F5344CB8AC3E}">
        <p14:creationId xmlns:p14="http://schemas.microsoft.com/office/powerpoint/2010/main" val="414596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1143000"/>
          </a:xfrm>
        </p:spPr>
        <p:txBody>
          <a:bodyPr>
            <a:normAutofit fontScale="90000"/>
          </a:bodyPr>
          <a:lstStyle/>
          <a:p>
            <a:r>
              <a:rPr lang="en-US" sz="3600" b="0" dirty="0" smtClean="0">
                <a:solidFill>
                  <a:schemeClr val="tx1"/>
                </a:solidFill>
                <a:effectLst/>
                <a:latin typeface="Arial"/>
                <a:cs typeface="Arial"/>
              </a:rPr>
              <a:t>What do parents/</a:t>
            </a:r>
            <a:r>
              <a:rPr lang="en-US" sz="3600" b="0" dirty="0" err="1" smtClean="0">
                <a:solidFill>
                  <a:schemeClr val="tx1"/>
                </a:solidFill>
                <a:effectLst/>
                <a:latin typeface="Arial"/>
                <a:cs typeface="Arial"/>
              </a:rPr>
              <a:t>carers</a:t>
            </a:r>
            <a:r>
              <a:rPr lang="en-US" sz="3600" b="0" dirty="0" smtClean="0">
                <a:solidFill>
                  <a:schemeClr val="tx1"/>
                </a:solidFill>
                <a:effectLst/>
                <a:latin typeface="Arial"/>
                <a:cs typeface="Arial"/>
              </a:rPr>
              <a:t> and young people with autism want?</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179512" y="1340768"/>
            <a:ext cx="8712968" cy="4525963"/>
          </a:xfrm>
        </p:spPr>
        <p:txBody>
          <a:bodyPr>
            <a:normAutofit fontScale="77500" lnSpcReduction="20000"/>
          </a:bodyPr>
          <a:lstStyle/>
          <a:p>
            <a:pPr>
              <a:buClrTx/>
              <a:buSzPct val="75000"/>
              <a:buFont typeface="Wingdings" pitchFamily="2" charset="2"/>
              <a:buChar char="Ø"/>
              <a:defRPr/>
            </a:pPr>
            <a:r>
              <a:rPr lang="en-US" sz="2100" b="1" dirty="0" smtClean="0">
                <a:latin typeface="Arial"/>
                <a:ea typeface="ＭＳ Ｐゴシック" pitchFamily="-65" charset="-128"/>
                <a:cs typeface="Arial"/>
              </a:rPr>
              <a:t>Make use of the differences associated with autism in a positive way</a:t>
            </a:r>
          </a:p>
          <a:p>
            <a:pPr lvl="1">
              <a:buClrTx/>
              <a:buSzPct val="90000"/>
              <a:buFont typeface="Arial" pitchFamily="34" charset="0"/>
              <a:buChar char="•"/>
              <a:defRPr/>
            </a:pPr>
            <a:r>
              <a:rPr lang="en-US" sz="1900" dirty="0" smtClean="0">
                <a:latin typeface="Arial"/>
                <a:ea typeface="ＭＳ Ｐゴシック" pitchFamily="-65" charset="-128"/>
                <a:cs typeface="Arial"/>
              </a:rPr>
              <a:t>“His teacher realized that my son’s “obsessive interest” revolved around sprinklers, fire alarms and bells.  He asked my son to bring in some of his collection and made it a point to design many of his Algebra classes around these items (e.g. ‘find the circumference of a fire bell’).  My son not only got an A in that class but for the first time, actually looked forward to going to school in the morning.  It was huge for us!” [parent] (</a:t>
            </a:r>
            <a:r>
              <a:rPr lang="en-US" sz="1900" dirty="0" err="1" smtClean="0">
                <a:latin typeface="Arial"/>
                <a:ea typeface="ＭＳ Ｐゴシック" pitchFamily="-65" charset="-128"/>
                <a:cs typeface="Arial"/>
              </a:rPr>
              <a:t>Sciutto</a:t>
            </a:r>
            <a:r>
              <a:rPr lang="en-US" sz="1900" dirty="0" smtClean="0">
                <a:latin typeface="Arial"/>
                <a:ea typeface="ＭＳ Ｐゴシック" pitchFamily="-65" charset="-128"/>
                <a:cs typeface="Arial"/>
              </a:rPr>
              <a:t> et al, 2012, p.183)</a:t>
            </a:r>
          </a:p>
          <a:p>
            <a:pPr lvl="1">
              <a:buClrTx/>
              <a:buSzPct val="90000"/>
              <a:buFont typeface="Arial" pitchFamily="34" charset="0"/>
              <a:buChar char="•"/>
              <a:defRPr/>
            </a:pPr>
            <a:r>
              <a:rPr lang="en-US" sz="1900" dirty="0" smtClean="0">
                <a:latin typeface="Arial"/>
                <a:ea typeface="ＭＳ Ｐゴシック" pitchFamily="-65" charset="-128"/>
                <a:cs typeface="Arial"/>
              </a:rPr>
              <a:t>“People are often questioning me… ‘How do you know all this, how do you know all that?’… I often feel proud of myself” [YP] (Humphrey &amp; Lewis, 2008, p.32)</a:t>
            </a:r>
          </a:p>
          <a:p>
            <a:pPr>
              <a:buClrTx/>
              <a:buSzPct val="75000"/>
              <a:buFont typeface="Wingdings" pitchFamily="2" charset="2"/>
              <a:buChar char="Ø"/>
              <a:defRPr/>
            </a:pPr>
            <a:r>
              <a:rPr lang="en-US" sz="2100" b="1" dirty="0" smtClean="0">
                <a:latin typeface="Arial"/>
                <a:ea typeface="ＭＳ Ｐゴシック" pitchFamily="-65" charset="-128"/>
                <a:cs typeface="Arial"/>
              </a:rPr>
              <a:t>Peer support and understanding</a:t>
            </a:r>
          </a:p>
          <a:p>
            <a:pPr lvl="1">
              <a:buClrTx/>
              <a:buSzPct val="90000"/>
              <a:buFont typeface="Arial" pitchFamily="34" charset="0"/>
              <a:buChar char="•"/>
              <a:defRPr/>
            </a:pPr>
            <a:r>
              <a:rPr lang="en-US" sz="1900" dirty="0" smtClean="0">
                <a:latin typeface="Arial"/>
                <a:ea typeface="ＭＳ Ｐゴシック" pitchFamily="-65" charset="-128"/>
                <a:cs typeface="Arial"/>
              </a:rPr>
              <a:t>“</a:t>
            </a:r>
            <a:r>
              <a:rPr lang="en-US" sz="1900" dirty="0" smtClean="0">
                <a:latin typeface="Arial"/>
                <a:cs typeface="Arial"/>
              </a:rPr>
              <a:t>People </a:t>
            </a:r>
            <a:r>
              <a:rPr lang="en-US" sz="1900" dirty="0">
                <a:latin typeface="Arial"/>
                <a:cs typeface="Arial"/>
              </a:rPr>
              <a:t>don’t get on with me and I don’t really get on with them and I often try to make friends with them . . . [but] they often just go against </a:t>
            </a:r>
            <a:r>
              <a:rPr lang="en-US" sz="1900" dirty="0" smtClean="0">
                <a:latin typeface="Arial"/>
                <a:cs typeface="Arial"/>
              </a:rPr>
              <a:t>me” [YP] (Humphrey &amp; Lewis, 2008, p.35)</a:t>
            </a:r>
            <a:endParaRPr lang="en-US" sz="1900" dirty="0">
              <a:latin typeface="Arial"/>
              <a:cs typeface="Arial"/>
            </a:endParaRPr>
          </a:p>
          <a:p>
            <a:pPr lvl="1">
              <a:buClrTx/>
              <a:buSzPct val="90000"/>
              <a:buFont typeface="Arial" pitchFamily="34" charset="0"/>
              <a:buChar char="•"/>
              <a:defRPr/>
            </a:pPr>
            <a:r>
              <a:rPr lang="en-US" sz="1900" dirty="0" smtClean="0">
                <a:latin typeface="Arial"/>
                <a:ea typeface="ＭＳ Ｐゴシック" pitchFamily="-65" charset="-128"/>
                <a:cs typeface="Arial"/>
              </a:rPr>
              <a:t>“Yeah if people are nice to you, you feel better.  When I was in school when people </a:t>
            </a:r>
            <a:r>
              <a:rPr lang="en-US" sz="1900" dirty="0" err="1" smtClean="0">
                <a:latin typeface="Arial"/>
                <a:ea typeface="ＭＳ Ｐゴシック" pitchFamily="-65" charset="-128"/>
                <a:cs typeface="Arial"/>
              </a:rPr>
              <a:t>didn</a:t>
            </a:r>
            <a:r>
              <a:rPr lang="fr-FR" sz="1900" dirty="0" smtClean="0">
                <a:latin typeface="Arial"/>
                <a:ea typeface="ＭＳ Ｐゴシック" pitchFamily="-65" charset="-128"/>
                <a:cs typeface="Arial"/>
              </a:rPr>
              <a:t>’</a:t>
            </a:r>
            <a:r>
              <a:rPr lang="en-US" sz="1900" dirty="0" smtClean="0">
                <a:latin typeface="Arial"/>
                <a:ea typeface="ＭＳ Ｐゴシック" pitchFamily="-65" charset="-128"/>
                <a:cs typeface="Arial"/>
              </a:rPr>
              <a:t>t like me it was rubbish and now many more people like me its easier” [YP] (Humphrey &amp; Lewis, 2008, p.35)</a:t>
            </a:r>
          </a:p>
          <a:p>
            <a:pPr lvl="1">
              <a:buClrTx/>
              <a:buSzPct val="90000"/>
              <a:buFont typeface="Arial" pitchFamily="34" charset="0"/>
              <a:buChar char="•"/>
              <a:defRPr/>
            </a:pPr>
            <a:r>
              <a:rPr lang="en-US" sz="1900" dirty="0" smtClean="0">
                <a:latin typeface="Arial"/>
                <a:cs typeface="Arial"/>
              </a:rPr>
              <a:t>“I </a:t>
            </a:r>
            <a:r>
              <a:rPr lang="en-US" sz="1900" dirty="0">
                <a:latin typeface="Arial"/>
                <a:cs typeface="Arial"/>
              </a:rPr>
              <a:t>do have friends who very often stick up for </a:t>
            </a:r>
            <a:r>
              <a:rPr lang="en-US" sz="1900" dirty="0" smtClean="0">
                <a:latin typeface="Arial"/>
                <a:cs typeface="Arial"/>
              </a:rPr>
              <a:t>me” (Humphrey &amp; Lewis, 2008, p.35)</a:t>
            </a:r>
          </a:p>
          <a:p>
            <a:pPr lvl="1">
              <a:buClrTx/>
              <a:buSzPct val="90000"/>
              <a:buFont typeface="Arial" pitchFamily="34" charset="0"/>
              <a:buChar char="•"/>
              <a:defRPr/>
            </a:pPr>
            <a:r>
              <a:rPr lang="en-US" sz="1900" dirty="0" smtClean="0">
                <a:latin typeface="Arial"/>
                <a:cs typeface="Arial"/>
              </a:rPr>
              <a:t>“Sometimes I just want to play by myself” (Calder et al, 2013, p.306)</a:t>
            </a:r>
          </a:p>
          <a:p>
            <a:pPr>
              <a:buClrTx/>
              <a:buSzPct val="75000"/>
              <a:buFont typeface="Wingdings" pitchFamily="2" charset="2"/>
              <a:buChar char="Ø"/>
              <a:defRPr/>
            </a:pPr>
            <a:r>
              <a:rPr lang="en-US" sz="2100" b="1" dirty="0" smtClean="0">
                <a:latin typeface="Arial"/>
                <a:cs typeface="Arial"/>
              </a:rPr>
              <a:t>School staff support matched to individual needs</a:t>
            </a:r>
          </a:p>
          <a:p>
            <a:pPr lvl="1">
              <a:buClrTx/>
              <a:buSzPct val="90000"/>
              <a:buFont typeface="Arial" pitchFamily="34" charset="0"/>
              <a:buChar char="•"/>
              <a:defRPr/>
            </a:pPr>
            <a:r>
              <a:rPr lang="en-US" sz="2100" dirty="0" smtClean="0">
                <a:latin typeface="Arial"/>
                <a:cs typeface="Arial"/>
              </a:rPr>
              <a:t>“I think the support has played a good role, especially in technology” [YP] (Humphrey &amp; Lewis, 2008, p.39)</a:t>
            </a:r>
          </a:p>
          <a:p>
            <a:pPr lvl="1">
              <a:buClrTx/>
              <a:buSzPct val="90000"/>
              <a:buFont typeface="Arial" pitchFamily="34" charset="0"/>
              <a:buChar char="•"/>
              <a:defRPr/>
            </a:pPr>
            <a:r>
              <a:rPr lang="en-US" sz="2100" dirty="0" smtClean="0">
                <a:latin typeface="Arial"/>
                <a:cs typeface="Arial"/>
              </a:rPr>
              <a:t>“[My support is] ‘behind the scenes’… I know I have someone there to help me” (Humphrey &amp; Lewis, 2008, p.40)</a:t>
            </a:r>
            <a:endParaRPr lang="en-US" sz="2100" dirty="0">
              <a:latin typeface="Arial"/>
              <a:cs typeface="Arial"/>
            </a:endParaRPr>
          </a:p>
          <a:p>
            <a:pPr>
              <a:defRPr/>
            </a:pPr>
            <a:endParaRPr lang="en-US" sz="1800" dirty="0">
              <a:latin typeface="Arial"/>
              <a:ea typeface="ＭＳ Ｐゴシック" pitchFamily="-65" charset="-128"/>
              <a:cs typeface="Arial"/>
            </a:endParaRPr>
          </a:p>
        </p:txBody>
      </p:sp>
    </p:spTree>
    <p:extLst>
      <p:ext uri="{BB962C8B-B14F-4D97-AF65-F5344CB8AC3E}">
        <p14:creationId xmlns:p14="http://schemas.microsoft.com/office/powerpoint/2010/main" val="419053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08112"/>
          </a:xfrm>
        </p:spPr>
        <p:txBody>
          <a:bodyPr>
            <a:normAutofit/>
          </a:bodyPr>
          <a:lstStyle/>
          <a:p>
            <a:r>
              <a:rPr lang="en-US" sz="4000" b="0" dirty="0" smtClean="0">
                <a:solidFill>
                  <a:schemeClr val="tx1"/>
                </a:solidFill>
                <a:effectLst/>
                <a:latin typeface="Arial"/>
                <a:cs typeface="Arial"/>
              </a:rPr>
              <a:t>What we will talk about today</a:t>
            </a:r>
            <a:endParaRPr lang="en-US" sz="4000" b="0" dirty="0">
              <a:solidFill>
                <a:schemeClr val="tx1"/>
              </a:solidFill>
              <a:effectLst/>
              <a:latin typeface="Arial"/>
              <a:cs typeface="Arial"/>
            </a:endParaRPr>
          </a:p>
        </p:txBody>
      </p:sp>
      <p:sp>
        <p:nvSpPr>
          <p:cNvPr id="3" name="Content Placeholder 2"/>
          <p:cNvSpPr>
            <a:spLocks noGrp="1"/>
          </p:cNvSpPr>
          <p:nvPr>
            <p:ph idx="1"/>
          </p:nvPr>
        </p:nvSpPr>
        <p:spPr>
          <a:xfrm>
            <a:off x="467544" y="1268760"/>
            <a:ext cx="8229600" cy="4525963"/>
          </a:xfrm>
        </p:spPr>
        <p:txBody>
          <a:bodyPr>
            <a:normAutofit/>
          </a:bodyPr>
          <a:lstStyle/>
          <a:p>
            <a:pPr>
              <a:buClrTx/>
              <a:buSzPct val="75000"/>
              <a:buFont typeface="Wingdings" pitchFamily="2" charset="2"/>
              <a:buChar char="Ø"/>
            </a:pPr>
            <a:r>
              <a:rPr lang="en-US" dirty="0" smtClean="0">
                <a:latin typeface="Arial"/>
                <a:cs typeface="Arial"/>
              </a:rPr>
              <a:t>Autism education research at the University of Manchester</a:t>
            </a:r>
          </a:p>
          <a:p>
            <a:pPr>
              <a:buClrTx/>
              <a:buSzPct val="75000"/>
              <a:buFont typeface="Wingdings" pitchFamily="2" charset="2"/>
              <a:buChar char="Ø"/>
            </a:pPr>
            <a:r>
              <a:rPr lang="en-US" dirty="0" smtClean="0">
                <a:latin typeface="Arial"/>
                <a:cs typeface="Arial"/>
              </a:rPr>
              <a:t>Why can school be such a challenging place for many young people with autism?</a:t>
            </a:r>
          </a:p>
          <a:p>
            <a:pPr>
              <a:buClrTx/>
              <a:buSzPct val="75000"/>
              <a:buFont typeface="Wingdings" pitchFamily="2" charset="2"/>
              <a:buChar char="Ø"/>
            </a:pPr>
            <a:r>
              <a:rPr lang="en-US" dirty="0" smtClean="0">
                <a:latin typeface="Arial"/>
                <a:cs typeface="Arial"/>
              </a:rPr>
              <a:t>What do parents/</a:t>
            </a:r>
            <a:r>
              <a:rPr lang="en-US" dirty="0" err="1" smtClean="0">
                <a:latin typeface="Arial"/>
                <a:cs typeface="Arial"/>
              </a:rPr>
              <a:t>carers</a:t>
            </a:r>
            <a:r>
              <a:rPr lang="en-US" dirty="0" smtClean="0">
                <a:latin typeface="Arial"/>
                <a:cs typeface="Arial"/>
              </a:rPr>
              <a:t> and young people with autism want?</a:t>
            </a:r>
          </a:p>
          <a:p>
            <a:pPr>
              <a:buClrTx/>
              <a:buSzPct val="75000"/>
              <a:buFont typeface="Wingdings" pitchFamily="2" charset="2"/>
              <a:buChar char="Ø"/>
            </a:pPr>
            <a:r>
              <a:rPr lang="en-US" dirty="0" smtClean="0">
                <a:solidFill>
                  <a:srgbClr val="FF0000"/>
                </a:solidFill>
                <a:latin typeface="Arial"/>
                <a:cs typeface="Arial"/>
              </a:rPr>
              <a:t>What can we do to improve the educational experiences and outcomes of young people with autism?</a:t>
            </a:r>
          </a:p>
          <a:p>
            <a:pPr>
              <a:buClrTx/>
              <a:buSzPct val="75000"/>
              <a:buFont typeface="Wingdings" pitchFamily="2" charset="2"/>
              <a:buChar char="Ø"/>
            </a:pPr>
            <a:r>
              <a:rPr lang="en-US" dirty="0" smtClean="0">
                <a:latin typeface="Arial"/>
                <a:cs typeface="Arial"/>
              </a:rPr>
              <a:t>Conclusion</a:t>
            </a:r>
          </a:p>
        </p:txBody>
      </p:sp>
    </p:spTree>
    <p:extLst>
      <p:ext uri="{BB962C8B-B14F-4D97-AF65-F5344CB8AC3E}">
        <p14:creationId xmlns:p14="http://schemas.microsoft.com/office/powerpoint/2010/main" val="81254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4309939"/>
          </a:xfrm>
        </p:spPr>
        <p:txBody>
          <a:bodyPr/>
          <a:lstStyle/>
          <a:p>
            <a:pPr>
              <a:buClrTx/>
              <a:buSzPct val="75000"/>
              <a:buFont typeface="Wingdings" pitchFamily="2" charset="2"/>
              <a:buChar char="Ø"/>
            </a:pPr>
            <a:r>
              <a:rPr lang="en-GB" dirty="0" smtClean="0"/>
              <a:t>Improving educational experiences for young people with autism – from research to practice</a:t>
            </a:r>
          </a:p>
          <a:p>
            <a:pPr>
              <a:buClrTx/>
              <a:buSzPct val="75000"/>
              <a:buFont typeface="Wingdings" pitchFamily="2" charset="2"/>
              <a:buChar char="Ø"/>
            </a:pPr>
            <a:endParaRPr lang="en-GB" dirty="0" smtClean="0"/>
          </a:p>
          <a:p>
            <a:pPr>
              <a:buClrTx/>
              <a:buSzPct val="75000"/>
              <a:buFont typeface="Wingdings" pitchFamily="2" charset="2"/>
              <a:buChar char="Ø"/>
            </a:pPr>
            <a:r>
              <a:rPr lang="en-GB" dirty="0" smtClean="0"/>
              <a:t>Autism interventions – what does the evidence say is a ‘good investment’?</a:t>
            </a:r>
          </a:p>
          <a:p>
            <a:pPr>
              <a:buClrTx/>
              <a:buSzPct val="75000"/>
              <a:buFont typeface="Wingdings" pitchFamily="2" charset="2"/>
              <a:buChar char="Ø"/>
            </a:pPr>
            <a:endParaRPr lang="en-GB" dirty="0" smtClean="0"/>
          </a:p>
          <a:p>
            <a:pPr>
              <a:buClrTx/>
              <a:buSzPct val="75000"/>
              <a:buFont typeface="Wingdings" pitchFamily="2" charset="2"/>
              <a:buChar char="Ø"/>
            </a:pPr>
            <a:r>
              <a:rPr lang="en-GB" dirty="0" smtClean="0"/>
              <a:t>Links, references and discussion</a:t>
            </a:r>
          </a:p>
          <a:p>
            <a:pPr marL="624078" indent="-514350">
              <a:buClrTx/>
              <a:buSzPct val="100000"/>
              <a:buFont typeface="+mj-lt"/>
              <a:buAutoNum type="arabicPeriod"/>
            </a:pPr>
            <a:endParaRPr lang="en-GB" dirty="0"/>
          </a:p>
        </p:txBody>
      </p:sp>
      <p:sp>
        <p:nvSpPr>
          <p:cNvPr id="3" name="Title 2"/>
          <p:cNvSpPr>
            <a:spLocks noGrp="1"/>
          </p:cNvSpPr>
          <p:nvPr>
            <p:ph type="title"/>
          </p:nvPr>
        </p:nvSpPr>
        <p:spPr/>
        <p:txBody>
          <a:bodyPr>
            <a:normAutofit/>
          </a:bodyPr>
          <a:lstStyle/>
          <a:p>
            <a:r>
              <a:rPr lang="en-GB" sz="4200" b="0" dirty="0" smtClean="0">
                <a:solidFill>
                  <a:schemeClr val="tx1"/>
                </a:solidFill>
                <a:effectLst/>
              </a:rPr>
              <a:t>Plan for the session…</a:t>
            </a:r>
            <a:endParaRPr lang="en-GB" sz="4200" b="0" dirty="0">
              <a:solidFill>
                <a:schemeClr val="tx1"/>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err="1" smtClean="0">
                <a:latin typeface="Arial"/>
                <a:ea typeface="ＭＳ Ｐゴシック" pitchFamily="-65" charset="-128"/>
                <a:cs typeface="Arial"/>
              </a:rPr>
              <a:t>Morewood</a:t>
            </a:r>
            <a:r>
              <a:rPr lang="en-US" sz="2000" dirty="0" smtClean="0">
                <a:latin typeface="Arial"/>
                <a:ea typeface="ＭＳ Ｐゴシック" pitchFamily="-65" charset="-128"/>
                <a:cs typeface="Arial"/>
              </a:rPr>
              <a:t>, Humphrey and</a:t>
            </a:r>
          </a:p>
          <a:p>
            <a:pPr>
              <a:buNone/>
              <a:defRPr/>
            </a:pPr>
            <a:r>
              <a:rPr lang="en-US" sz="2000" dirty="0" err="1" smtClean="0">
                <a:latin typeface="Arial"/>
                <a:ea typeface="ＭＳ Ｐゴシック" pitchFamily="-65" charset="-128"/>
                <a:cs typeface="Arial"/>
              </a:rPr>
              <a:t>Symes</a:t>
            </a:r>
            <a:r>
              <a:rPr lang="en-US" sz="2000" dirty="0" smtClean="0">
                <a:latin typeface="Arial"/>
                <a:ea typeface="ＭＳ Ｐゴシック" pitchFamily="-65" charset="-128"/>
                <a:cs typeface="Arial"/>
              </a:rPr>
              <a:t>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08112"/>
          </a:xfrm>
        </p:spPr>
        <p:txBody>
          <a:bodyPr>
            <a:normAutofit/>
          </a:bodyPr>
          <a:lstStyle/>
          <a:p>
            <a:r>
              <a:rPr lang="en-US" sz="4000" b="0" dirty="0" smtClean="0">
                <a:solidFill>
                  <a:schemeClr val="tx1"/>
                </a:solidFill>
                <a:effectLst/>
                <a:latin typeface="Arial"/>
                <a:cs typeface="Arial"/>
              </a:rPr>
              <a:t>What I will talk about today</a:t>
            </a:r>
            <a:endParaRPr lang="en-US" sz="4000" b="0" dirty="0">
              <a:solidFill>
                <a:schemeClr val="tx1"/>
              </a:solidFill>
              <a:effectLst/>
              <a:latin typeface="Arial"/>
              <a:cs typeface="Arial"/>
            </a:endParaRPr>
          </a:p>
        </p:txBody>
      </p:sp>
      <p:sp>
        <p:nvSpPr>
          <p:cNvPr id="3" name="Content Placeholder 2"/>
          <p:cNvSpPr>
            <a:spLocks noGrp="1"/>
          </p:cNvSpPr>
          <p:nvPr>
            <p:ph idx="1"/>
          </p:nvPr>
        </p:nvSpPr>
        <p:spPr>
          <a:xfrm>
            <a:off x="467544" y="1340768"/>
            <a:ext cx="8229600" cy="4525963"/>
          </a:xfrm>
        </p:spPr>
        <p:txBody>
          <a:bodyPr>
            <a:normAutofit/>
          </a:bodyPr>
          <a:lstStyle/>
          <a:p>
            <a:pPr>
              <a:buClrTx/>
              <a:buSzPct val="75000"/>
              <a:buFont typeface="Wingdings" pitchFamily="2" charset="2"/>
              <a:buChar char="Ø"/>
            </a:pPr>
            <a:r>
              <a:rPr lang="en-US" dirty="0" smtClean="0">
                <a:latin typeface="Arial"/>
                <a:cs typeface="Arial"/>
              </a:rPr>
              <a:t>Autism education research at the University of Manchester</a:t>
            </a:r>
          </a:p>
          <a:p>
            <a:pPr>
              <a:buClrTx/>
              <a:buSzPct val="75000"/>
              <a:buFont typeface="Wingdings" pitchFamily="2" charset="2"/>
              <a:buChar char="Ø"/>
            </a:pPr>
            <a:r>
              <a:rPr lang="en-US" dirty="0" smtClean="0">
                <a:latin typeface="Arial"/>
                <a:cs typeface="Arial"/>
              </a:rPr>
              <a:t>Why can school be such a challenging place for many young people with autism?</a:t>
            </a:r>
          </a:p>
          <a:p>
            <a:pPr>
              <a:buClrTx/>
              <a:buSzPct val="75000"/>
              <a:buFont typeface="Wingdings" pitchFamily="2" charset="2"/>
              <a:buChar char="Ø"/>
            </a:pPr>
            <a:r>
              <a:rPr lang="en-US" dirty="0" smtClean="0">
                <a:latin typeface="Arial"/>
                <a:cs typeface="Arial"/>
              </a:rPr>
              <a:t>What do parents/</a:t>
            </a:r>
            <a:r>
              <a:rPr lang="en-US" dirty="0" err="1" smtClean="0">
                <a:latin typeface="Arial"/>
                <a:cs typeface="Arial"/>
              </a:rPr>
              <a:t>carers</a:t>
            </a:r>
            <a:r>
              <a:rPr lang="en-US" dirty="0" smtClean="0">
                <a:latin typeface="Arial"/>
                <a:cs typeface="Arial"/>
              </a:rPr>
              <a:t> and young people with autism want?</a:t>
            </a:r>
          </a:p>
          <a:p>
            <a:pPr>
              <a:buClrTx/>
              <a:buSzPct val="75000"/>
              <a:buFont typeface="Wingdings" pitchFamily="2" charset="2"/>
              <a:buChar char="Ø"/>
            </a:pPr>
            <a:r>
              <a:rPr lang="en-US" dirty="0" smtClean="0">
                <a:latin typeface="Arial"/>
                <a:cs typeface="Arial"/>
              </a:rPr>
              <a:t>What can we do to improve the educational experiences and outcomes of young people with autism?</a:t>
            </a:r>
          </a:p>
          <a:p>
            <a:pPr>
              <a:buClrTx/>
              <a:buSzPct val="75000"/>
              <a:buFont typeface="Wingdings" pitchFamily="2" charset="2"/>
              <a:buChar char="Ø"/>
            </a:pPr>
            <a:r>
              <a:rPr lang="en-US" dirty="0" smtClean="0">
                <a:solidFill>
                  <a:srgbClr val="FF0000"/>
                </a:solidFill>
                <a:latin typeface="Arial"/>
                <a:cs typeface="Arial"/>
              </a:rPr>
              <a:t>Conclusion</a:t>
            </a:r>
          </a:p>
        </p:txBody>
      </p:sp>
    </p:spTree>
    <p:extLst>
      <p:ext uri="{BB962C8B-B14F-4D97-AF65-F5344CB8AC3E}">
        <p14:creationId xmlns:p14="http://schemas.microsoft.com/office/powerpoint/2010/main" val="81254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836712"/>
            <a:ext cx="8229600" cy="4525963"/>
          </a:xfrm>
        </p:spPr>
        <p:txBody>
          <a:bodyPr/>
          <a:lstStyle/>
          <a:p>
            <a:pPr>
              <a:buNone/>
            </a:pPr>
            <a:endParaRPr lang="en-GB" dirty="0" smtClean="0"/>
          </a:p>
          <a:p>
            <a:pPr>
              <a:buNone/>
            </a:pPr>
            <a:r>
              <a:rPr lang="en-GB" dirty="0" smtClean="0"/>
              <a:t>	</a:t>
            </a:r>
            <a:r>
              <a:rPr lang="en-GB" sz="4400" dirty="0" smtClean="0"/>
              <a:t>Improving educational experiences for young people with autism – from research to practice.</a:t>
            </a:r>
          </a:p>
          <a:p>
            <a:pPr>
              <a:buNone/>
            </a:pP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864096"/>
          </a:xfrm>
        </p:spPr>
        <p:txBody>
          <a:bodyPr>
            <a:normAutofit/>
          </a:bodyPr>
          <a:lstStyle/>
          <a:p>
            <a:r>
              <a:rPr lang="en-US" sz="3600" b="0" dirty="0" smtClean="0">
                <a:solidFill>
                  <a:schemeClr val="tx1"/>
                </a:solidFill>
                <a:effectLst/>
                <a:latin typeface="Arial"/>
                <a:cs typeface="Arial"/>
              </a:rPr>
              <a:t>Conclusion</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179512" y="1196752"/>
            <a:ext cx="5943446" cy="4525963"/>
          </a:xfrm>
        </p:spPr>
        <p:txBody>
          <a:bodyPr>
            <a:normAutofit/>
          </a:bodyPr>
          <a:lstStyle/>
          <a:p>
            <a:pPr>
              <a:buClrTx/>
              <a:buSzPct val="75000"/>
              <a:buFont typeface="Wingdings" pitchFamily="2" charset="2"/>
              <a:buChar char="Ø"/>
              <a:defRPr/>
            </a:pPr>
            <a:r>
              <a:rPr lang="en-US" sz="1800" dirty="0" smtClean="0">
                <a:latin typeface="Arial"/>
                <a:ea typeface="ＭＳ Ｐゴシック" pitchFamily="-65" charset="-128"/>
                <a:cs typeface="Arial"/>
              </a:rPr>
              <a:t>The ‘double empathy problem’ in autism (Milton, 2012)</a:t>
            </a:r>
          </a:p>
          <a:p>
            <a:pPr>
              <a:buClrTx/>
              <a:buSzPct val="75000"/>
              <a:buFont typeface="Wingdings" pitchFamily="2" charset="2"/>
              <a:buChar char="Ø"/>
              <a:defRPr/>
            </a:pPr>
            <a:r>
              <a:rPr lang="en-US" sz="1800" dirty="0" smtClean="0">
                <a:latin typeface="Arial"/>
                <a:ea typeface="ＭＳ Ｐゴシック" pitchFamily="-65" charset="-128"/>
                <a:cs typeface="Arial"/>
              </a:rPr>
              <a:t>Applying aspects of the ‘triad of impairments’ to the education system (Humphrey et al, 2015)</a:t>
            </a:r>
            <a:endParaRPr lang="en-US" sz="1800" dirty="0">
              <a:latin typeface="Arial"/>
              <a:ea typeface="ＭＳ Ｐゴシック" pitchFamily="-65" charset="-128"/>
              <a:cs typeface="Arial"/>
            </a:endParaRPr>
          </a:p>
          <a:p>
            <a:pPr lvl="1">
              <a:buClrTx/>
              <a:buSzPct val="90000"/>
              <a:buFont typeface="Arial" pitchFamily="34" charset="0"/>
              <a:buChar char="•"/>
              <a:defRPr/>
            </a:pPr>
            <a:r>
              <a:rPr lang="en-US" sz="1800" dirty="0" smtClean="0">
                <a:latin typeface="Arial"/>
                <a:ea typeface="ＭＳ Ｐゴシック" pitchFamily="-65" charset="-128"/>
                <a:cs typeface="Arial"/>
              </a:rPr>
              <a:t>Inflexibility – how can we be more flexible in the way in which we </a:t>
            </a:r>
            <a:r>
              <a:rPr lang="en-US" sz="1800" dirty="0" err="1" smtClean="0">
                <a:latin typeface="Arial"/>
                <a:ea typeface="ＭＳ Ｐゴシック" pitchFamily="-65" charset="-128"/>
                <a:cs typeface="Arial"/>
              </a:rPr>
              <a:t>organise</a:t>
            </a:r>
            <a:r>
              <a:rPr lang="en-US" sz="1800" dirty="0" smtClean="0">
                <a:latin typeface="Arial"/>
                <a:ea typeface="ＭＳ Ｐゴシック" pitchFamily="-65" charset="-128"/>
                <a:cs typeface="Arial"/>
              </a:rPr>
              <a:t> our educational provision?</a:t>
            </a:r>
          </a:p>
          <a:p>
            <a:pPr lvl="1">
              <a:buClrTx/>
              <a:buSzPct val="90000"/>
              <a:buFont typeface="Arial" pitchFamily="34" charset="0"/>
              <a:buChar char="•"/>
              <a:defRPr/>
            </a:pPr>
            <a:r>
              <a:rPr lang="en-US" sz="1800" dirty="0" smtClean="0">
                <a:latin typeface="Arial"/>
                <a:ea typeface="ＭＳ Ｐゴシック" pitchFamily="-65" charset="-128"/>
                <a:cs typeface="Arial"/>
              </a:rPr>
              <a:t>Social communication – how can we improve communication between the range of stakeholders in autism education in order to improve the educational experiences and outcomes of students?</a:t>
            </a:r>
          </a:p>
          <a:p>
            <a:pPr lvl="1">
              <a:buClrTx/>
              <a:buSzPct val="90000"/>
              <a:buFont typeface="Arial" pitchFamily="34" charset="0"/>
              <a:buChar char="•"/>
              <a:defRPr/>
            </a:pPr>
            <a:r>
              <a:rPr lang="en-US" sz="1800" dirty="0" smtClean="0">
                <a:latin typeface="Arial"/>
                <a:ea typeface="ＭＳ Ｐゴシック" pitchFamily="-65" charset="-128"/>
                <a:cs typeface="Arial"/>
              </a:rPr>
              <a:t>Imagination – should we not be more imaginative ourselves in thinking about approaches to teaching and learning?</a:t>
            </a:r>
          </a:p>
        </p:txBody>
      </p:sp>
      <p:pic>
        <p:nvPicPr>
          <p:cNvPr id="4" name="Picture 3" descr="Screenshot 2016-01-18 09.57.1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5" y="1052736"/>
            <a:ext cx="2915816" cy="3816424"/>
          </a:xfrm>
          <a:prstGeom prst="rect">
            <a:avLst/>
          </a:prstGeom>
        </p:spPr>
      </p:pic>
      <p:sp>
        <p:nvSpPr>
          <p:cNvPr id="7" name="TextBox 6"/>
          <p:cNvSpPr txBox="1"/>
          <p:nvPr/>
        </p:nvSpPr>
        <p:spPr>
          <a:xfrm>
            <a:off x="6300192" y="4941168"/>
            <a:ext cx="2843808" cy="461665"/>
          </a:xfrm>
          <a:prstGeom prst="rect">
            <a:avLst/>
          </a:prstGeom>
          <a:noFill/>
        </p:spPr>
        <p:txBody>
          <a:bodyPr wrap="square" rtlCol="0">
            <a:spAutoFit/>
          </a:bodyPr>
          <a:lstStyle/>
          <a:p>
            <a:pPr algn="ctr"/>
            <a:r>
              <a:rPr lang="en-US" sz="1200" dirty="0" smtClean="0">
                <a:latin typeface="Arial"/>
                <a:cs typeface="Arial"/>
              </a:rPr>
              <a:t>Taken from National Autistic Society (2011)</a:t>
            </a:r>
            <a:endParaRPr lang="en-US" sz="1200" dirty="0">
              <a:latin typeface="Arial"/>
              <a:cs typeface="Arial"/>
            </a:endParaRPr>
          </a:p>
        </p:txBody>
      </p:sp>
    </p:spTree>
    <p:extLst>
      <p:ext uri="{BB962C8B-B14F-4D97-AF65-F5344CB8AC3E}">
        <p14:creationId xmlns:p14="http://schemas.microsoft.com/office/powerpoint/2010/main" val="11550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Gareth\Desktop\PHOTOS 11\11 81 Final\IMG_1776.jpg"/>
          <p:cNvPicPr>
            <a:picLocks noChangeAspect="1" noChangeArrowheads="1"/>
          </p:cNvPicPr>
          <p:nvPr/>
        </p:nvPicPr>
        <p:blipFill>
          <a:blip r:embed="rId2" cstate="print"/>
          <a:srcRect/>
          <a:stretch>
            <a:fillRect/>
          </a:stretch>
        </p:blipFill>
        <p:spPr bwMode="auto">
          <a:xfrm>
            <a:off x="4860032" y="188640"/>
            <a:ext cx="3859287" cy="5409936"/>
          </a:xfrm>
          <a:prstGeom prst="rect">
            <a:avLst/>
          </a:prstGeom>
          <a:noFill/>
          <a:ln w="9525">
            <a:noFill/>
            <a:miter lim="800000"/>
            <a:headEnd/>
            <a:tailEnd/>
          </a:ln>
        </p:spPr>
      </p:pic>
      <p:sp>
        <p:nvSpPr>
          <p:cNvPr id="5" name="Title 1"/>
          <p:cNvSpPr txBox="1">
            <a:spLocks/>
          </p:cNvSpPr>
          <p:nvPr/>
        </p:nvSpPr>
        <p:spPr bwMode="auto">
          <a:xfrm>
            <a:off x="539552" y="836712"/>
            <a:ext cx="3803650" cy="4221162"/>
          </a:xfrm>
          <a:prstGeom prst="rect">
            <a:avLst/>
          </a:prstGeom>
          <a:noFill/>
          <a:ln w="9525">
            <a:noFill/>
            <a:miter lim="800000"/>
            <a:headEnd/>
            <a:tailEnd/>
          </a:ln>
          <a:effectLst/>
        </p:spPr>
        <p:txBody>
          <a:bodyPr anchor="ctr"/>
          <a:lstStyle/>
          <a:p>
            <a:pPr algn="ctr" eaLnBrk="0" fontAlgn="auto" hangingPunct="0">
              <a:spcBef>
                <a:spcPts val="0"/>
              </a:spcBef>
              <a:spcAft>
                <a:spcPts val="0"/>
              </a:spcAft>
              <a:defRPr/>
            </a:pPr>
            <a:r>
              <a:rPr lang="en-GB" sz="3200" b="1" i="1" kern="0" dirty="0">
                <a:latin typeface="+mn-lt"/>
                <a:ea typeface="+mj-ea"/>
                <a:cs typeface="+mj-cs"/>
              </a:rPr>
              <a:t>‘The education of the peer group is an essential part of moving towards a truly inclusive community’</a:t>
            </a:r>
            <a:r>
              <a:rPr lang="en-GB" sz="2400" b="1" kern="0" dirty="0">
                <a:latin typeface="+mn-lt"/>
                <a:ea typeface="+mj-ea"/>
                <a:cs typeface="+mj-cs"/>
              </a:rPr>
              <a:t/>
            </a:r>
            <a:br>
              <a:rPr lang="en-GB" sz="2400" b="1" kern="0" dirty="0">
                <a:latin typeface="+mn-lt"/>
                <a:ea typeface="+mj-ea"/>
                <a:cs typeface="+mj-cs"/>
              </a:rPr>
            </a:br>
            <a:r>
              <a:rPr lang="en-GB" sz="2400" b="1" kern="0" dirty="0">
                <a:latin typeface="+mn-lt"/>
                <a:ea typeface="+mj-ea"/>
                <a:cs typeface="+mj-cs"/>
              </a:rPr>
              <a:t/>
            </a:r>
            <a:br>
              <a:rPr lang="en-GB" sz="2400" b="1" kern="0" dirty="0">
                <a:latin typeface="+mn-lt"/>
                <a:ea typeface="+mj-ea"/>
                <a:cs typeface="+mj-cs"/>
              </a:rPr>
            </a:br>
            <a:r>
              <a:rPr lang="en-GB" sz="2000" b="1" kern="0" dirty="0">
                <a:latin typeface="+mn-lt"/>
                <a:ea typeface="+mj-ea"/>
                <a:cs typeface="+mj-cs"/>
              </a:rPr>
              <a:t/>
            </a:r>
            <a:br>
              <a:rPr lang="en-GB" sz="2000" b="1" kern="0" dirty="0">
                <a:latin typeface="+mn-lt"/>
                <a:ea typeface="+mj-ea"/>
                <a:cs typeface="+mj-cs"/>
              </a:rPr>
            </a:br>
            <a:r>
              <a:rPr lang="en-GB" sz="2000" b="1" kern="0" dirty="0">
                <a:latin typeface="+mn-lt"/>
                <a:ea typeface="+mj-ea"/>
                <a:cs typeface="+mj-cs"/>
              </a:rPr>
              <a:t/>
            </a:r>
            <a:br>
              <a:rPr lang="en-GB" sz="2000" b="1" kern="0" dirty="0">
                <a:latin typeface="+mn-lt"/>
                <a:ea typeface="+mj-ea"/>
                <a:cs typeface="+mj-cs"/>
              </a:rPr>
            </a:br>
            <a:r>
              <a:rPr lang="en-GB" sz="2000" b="1" kern="0" dirty="0">
                <a:latin typeface="+mn-lt"/>
                <a:ea typeface="+mj-ea"/>
                <a:cs typeface="+mj-cs"/>
              </a:rPr>
              <a:t>Gareth D </a:t>
            </a:r>
            <a:r>
              <a:rPr lang="en-GB" sz="2000" b="1" kern="0" dirty="0" smtClean="0">
                <a:latin typeface="+mn-lt"/>
                <a:ea typeface="+mj-ea"/>
                <a:cs typeface="+mj-cs"/>
              </a:rPr>
              <a:t>Morewood (2011)</a:t>
            </a:r>
            <a:endParaRPr lang="en-GB" sz="2000" b="1" kern="0" dirty="0">
              <a:latin typeface="+mn-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424862" cy="4404262"/>
          </a:xfrm>
        </p:spPr>
        <p:txBody>
          <a:bodyPr>
            <a:normAutofit/>
          </a:bodyPr>
          <a:lstStyle/>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Keep parents/carers informed</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Make sure they know who to contact and how</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Provide honest communication – no long-term benefit in providing anything but the truth</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Listen to parents/carers – give them time</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Try to avoid </a:t>
            </a:r>
            <a:r>
              <a:rPr lang="en-GB" sz="3000" dirty="0" smtClean="0">
                <a:ea typeface="ＭＳ Ｐゴシック" charset="-128"/>
              </a:rPr>
              <a:t>uncertainty/misinterpretation</a:t>
            </a:r>
          </a:p>
          <a:p>
            <a:pPr marL="109728" indent="0" eaLnBrk="1" fontAlgn="auto" hangingPunct="1">
              <a:spcAft>
                <a:spcPts val="0"/>
              </a:spcAft>
              <a:buClrTx/>
              <a:buSzPct val="75000"/>
              <a:buFont typeface="Wingdings 3"/>
              <a:buNone/>
              <a:defRPr/>
            </a:pPr>
            <a:endParaRPr lang="en-GB" sz="1600" dirty="0">
              <a:ea typeface="ＭＳ Ｐゴシック" charset="-128"/>
            </a:endParaRPr>
          </a:p>
          <a:p>
            <a:pPr marL="365760" indent="-256032" eaLnBrk="1" fontAlgn="auto" hangingPunct="1">
              <a:spcAft>
                <a:spcPts val="0"/>
              </a:spcAft>
              <a:buFont typeface="Wingdings 3"/>
              <a:buNone/>
              <a:defRPr/>
            </a:pPr>
            <a:r>
              <a:rPr lang="en-GB" sz="2000" dirty="0" smtClean="0"/>
              <a:t>	MOREWOOD</a:t>
            </a:r>
            <a:r>
              <a:rPr lang="en-GB" sz="2000" dirty="0"/>
              <a:t>, G. D., &amp; BOND, C. (2012)</a:t>
            </a:r>
            <a:r>
              <a:rPr lang="en-GB" sz="2000" i="1" dirty="0"/>
              <a:t> </a:t>
            </a:r>
            <a:r>
              <a:rPr lang="en-GB" sz="2000" b="1" i="1" dirty="0"/>
              <a:t>Understanding </a:t>
            </a:r>
            <a:r>
              <a:rPr lang="en-GB" sz="2000" b="1" i="1" dirty="0" smtClean="0"/>
              <a:t>Parental confidence </a:t>
            </a:r>
            <a:r>
              <a:rPr lang="en-GB" sz="2000" b="1" i="1" dirty="0"/>
              <a:t>in an inclusive high school: a pilot survey</a:t>
            </a:r>
            <a:r>
              <a:rPr lang="en-GB" sz="2000" b="1" dirty="0"/>
              <a:t>. </a:t>
            </a:r>
            <a:r>
              <a:rPr lang="en-GB" sz="2000" dirty="0"/>
              <a:t> </a:t>
            </a:r>
            <a:r>
              <a:rPr lang="en-GB" sz="2000" i="1" dirty="0" smtClean="0"/>
              <a:t>Support for </a:t>
            </a:r>
            <a:r>
              <a:rPr lang="en-GB" sz="2000" i="1" dirty="0"/>
              <a:t>Learning, </a:t>
            </a:r>
            <a:r>
              <a:rPr lang="en-GB" sz="2000" dirty="0"/>
              <a:t>Vol. 27 No.2, p53-58 Wiley Blackwell Publishing.</a:t>
            </a:r>
          </a:p>
          <a:p>
            <a:pPr marL="109728" indent="0" eaLnBrk="1" fontAlgn="auto" hangingPunct="1">
              <a:spcAft>
                <a:spcPts val="0"/>
              </a:spcAft>
              <a:buClrTx/>
              <a:buSzPct val="75000"/>
              <a:buFont typeface="Wingdings 3"/>
              <a:buNone/>
              <a:defRPr/>
            </a:pPr>
            <a:endParaRPr lang="en-GB" sz="2800" dirty="0">
              <a:ea typeface="ＭＳ Ｐゴシック" charset="-128"/>
            </a:endParaRPr>
          </a:p>
          <a:p>
            <a:pPr marL="365760" indent="-256032" eaLnBrk="1" fontAlgn="auto" hangingPunct="1">
              <a:spcAft>
                <a:spcPts val="0"/>
              </a:spcAft>
              <a:buClrTx/>
              <a:buSzPct val="75000"/>
              <a:buFont typeface="Wingdings" pitchFamily="2" charset="2"/>
              <a:buChar char="Ø"/>
              <a:defRPr/>
            </a:pPr>
            <a:endParaRPr lang="en-GB" dirty="0" smtClean="0"/>
          </a:p>
          <a:p>
            <a:pPr marL="365760" indent="-256032" eaLnBrk="1" fontAlgn="auto" hangingPunct="1">
              <a:spcAft>
                <a:spcPts val="0"/>
              </a:spcAft>
              <a:buClrTx/>
              <a:buSzPct val="75000"/>
              <a:buFont typeface="Wingdings" pitchFamily="2" charset="2"/>
              <a:buChar char="Ø"/>
              <a:defRPr/>
            </a:pPr>
            <a:endParaRPr lang="en-GB" dirty="0"/>
          </a:p>
        </p:txBody>
      </p:sp>
      <p:sp>
        <p:nvSpPr>
          <p:cNvPr id="3" name="Title 2"/>
          <p:cNvSpPr>
            <a:spLocks noGrp="1"/>
          </p:cNvSpPr>
          <p:nvPr>
            <p:ph type="title"/>
          </p:nvPr>
        </p:nvSpPr>
        <p:spPr>
          <a:xfrm>
            <a:off x="251520" y="188640"/>
            <a:ext cx="8229600" cy="1143000"/>
          </a:xfrm>
        </p:spPr>
        <p:txBody>
          <a:bodyPr>
            <a:noAutofit/>
          </a:bodyPr>
          <a:lstStyle/>
          <a:p>
            <a:pPr algn="l" eaLnBrk="1" fontAlgn="auto" hangingPunct="1">
              <a:spcAft>
                <a:spcPts val="0"/>
              </a:spcAft>
              <a:defRPr/>
            </a:pPr>
            <a:r>
              <a:rPr lang="en-GB" sz="4200" b="1" dirty="0" smtClean="0">
                <a:solidFill>
                  <a:schemeClr val="tx1"/>
                </a:solidFill>
                <a:effectLst/>
              </a:rPr>
              <a:t>Ensure clear communication with parents/carers </a:t>
            </a:r>
            <a:endParaRPr lang="en-GB" sz="4200" b="1" dirty="0">
              <a:solidFill>
                <a:schemeClr val="tx1"/>
              </a:solidFill>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7992888" cy="4525963"/>
          </a:xfrm>
        </p:spPr>
        <p:txBody>
          <a:bodyPr/>
          <a:lstStyle/>
          <a:p>
            <a:pPr>
              <a:buNone/>
            </a:pPr>
            <a:endParaRPr lang="en-GB" dirty="0" smtClean="0"/>
          </a:p>
          <a:p>
            <a:pPr marL="624078" indent="-514350">
              <a:buClrTx/>
              <a:buSzPct val="100000"/>
              <a:buNone/>
            </a:pPr>
            <a:r>
              <a:rPr lang="en-GB" dirty="0" smtClean="0"/>
              <a:t>	</a:t>
            </a:r>
            <a:r>
              <a:rPr lang="en-GB" sz="4400" dirty="0" smtClean="0"/>
              <a:t>Autism interventions – what does the evidence say is a ‘good investment’?</a:t>
            </a:r>
          </a:p>
          <a:p>
            <a:pPr>
              <a:buNone/>
            </a:pP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normAutofit fontScale="90000"/>
          </a:bodyPr>
          <a:lstStyle/>
          <a:p>
            <a:pPr algn="ctr"/>
            <a:r>
              <a:rPr lang="en-GB" sz="5000" i="1" dirty="0" smtClean="0">
                <a:solidFill>
                  <a:schemeClr val="tx1"/>
                </a:solidFill>
                <a:effectLst/>
              </a:rPr>
              <a:t>Educating Persons with Autistic Spectrum Disorder - A Systematic Literature Review</a:t>
            </a:r>
            <a:r>
              <a:rPr lang="en-GB" sz="4400" i="1" dirty="0" smtClean="0"/>
              <a:t/>
            </a:r>
            <a:br>
              <a:rPr lang="en-GB" sz="4400" i="1" dirty="0" smtClean="0"/>
            </a:br>
            <a:endParaRPr lang="en-GB" sz="4200" dirty="0">
              <a:solidFill>
                <a:schemeClr val="tx1"/>
              </a:solidFill>
              <a:effectLst/>
            </a:endParaRPr>
          </a:p>
        </p:txBody>
      </p:sp>
      <p:sp>
        <p:nvSpPr>
          <p:cNvPr id="5121" name="Rectangle 1"/>
          <p:cNvSpPr>
            <a:spLocks noChangeArrowheads="1"/>
          </p:cNvSpPr>
          <p:nvPr/>
        </p:nvSpPr>
        <p:spPr bwMode="auto">
          <a:xfrm>
            <a:off x="1043608" y="3562563"/>
            <a:ext cx="727280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200" dirty="0"/>
              <a:t>Bond, C., Symes, W., Hebron, J., Humphrey, N., Morewood, G. &amp; Woods, K. (2016) </a:t>
            </a:r>
            <a:r>
              <a:rPr lang="en-GB" sz="2200" b="1" i="1" dirty="0"/>
              <a:t>Educational Interventions for children with autistic spectrum disorder – a systematic literature review 2008-2013</a:t>
            </a:r>
            <a:r>
              <a:rPr lang="en-GB" sz="2200" b="1" dirty="0"/>
              <a:t>.</a:t>
            </a:r>
            <a:r>
              <a:rPr lang="en-GB" sz="2200" dirty="0"/>
              <a:t>  School Psychology International, SAGE.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solidFill>
                  <a:schemeClr val="tx1"/>
                </a:solidFill>
                <a:effectLst/>
              </a:rPr>
              <a:t>Overview of the review</a:t>
            </a:r>
            <a:endParaRPr lang="en-GB" sz="4200" dirty="0">
              <a:solidFill>
                <a:schemeClr val="tx1"/>
              </a:solidFill>
              <a:effectLst/>
            </a:endParaRPr>
          </a:p>
        </p:txBody>
      </p:sp>
      <p:sp>
        <p:nvSpPr>
          <p:cNvPr id="3" name="Content Placeholder 2"/>
          <p:cNvSpPr>
            <a:spLocks noGrp="1"/>
          </p:cNvSpPr>
          <p:nvPr>
            <p:ph idx="1"/>
          </p:nvPr>
        </p:nvSpPr>
        <p:spPr>
          <a:xfrm>
            <a:off x="611560" y="1628800"/>
            <a:ext cx="7787208" cy="4378491"/>
          </a:xfrm>
        </p:spPr>
        <p:txBody>
          <a:bodyPr/>
          <a:lstStyle/>
          <a:p>
            <a:pPr>
              <a:buClrTx/>
              <a:buSzPct val="75000"/>
              <a:buFont typeface="Wingdings" pitchFamily="2" charset="2"/>
              <a:buChar char="Ø"/>
            </a:pPr>
            <a:r>
              <a:rPr lang="en-GB" dirty="0" smtClean="0"/>
              <a:t>Systematic Literature Review of educational interventions for children and young people with ASD 2008-2013</a:t>
            </a:r>
          </a:p>
          <a:p>
            <a:pPr>
              <a:buClrTx/>
              <a:buSzPct val="75000"/>
              <a:buFont typeface="Wingdings" pitchFamily="2" charset="2"/>
              <a:buChar char="Ø"/>
            </a:pPr>
            <a:r>
              <a:rPr lang="en-GB" dirty="0" smtClean="0"/>
              <a:t>5 country case studies</a:t>
            </a:r>
          </a:p>
          <a:p>
            <a:pPr>
              <a:buClrTx/>
              <a:buSzPct val="75000"/>
              <a:buFont typeface="Wingdings" pitchFamily="2" charset="2"/>
              <a:buChar char="Ø"/>
            </a:pPr>
            <a:r>
              <a:rPr lang="en-GB" dirty="0" smtClean="0"/>
              <a:t>Supplementary review of guidance documents</a:t>
            </a:r>
          </a:p>
          <a:p>
            <a:pPr>
              <a:buClrTx/>
              <a:buSzPct val="75000"/>
              <a:buFont typeface="Wingdings" pitchFamily="2" charset="2"/>
              <a:buChar char="Ø"/>
            </a:pPr>
            <a:r>
              <a:rPr lang="en-GB" dirty="0" smtClean="0"/>
              <a:t>All 3 strands to identify implications for provision in Ireland</a:t>
            </a:r>
            <a:endParaRPr lang="en-GB" dirty="0"/>
          </a:p>
        </p:txBody>
      </p:sp>
    </p:spTree>
    <p:extLst>
      <p:ext uri="{BB962C8B-B14F-4D97-AF65-F5344CB8AC3E}">
        <p14:creationId xmlns:p14="http://schemas.microsoft.com/office/powerpoint/2010/main" val="3995496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778098"/>
          </a:xfrm>
        </p:spPr>
        <p:txBody>
          <a:bodyPr>
            <a:noAutofit/>
          </a:bodyPr>
          <a:lstStyle/>
          <a:p>
            <a:r>
              <a:rPr lang="en-GB" sz="3600" dirty="0" smtClean="0">
                <a:solidFill>
                  <a:schemeClr val="tx1"/>
                </a:solidFill>
                <a:effectLst/>
              </a:rPr>
              <a:t>Intervention Rating Scheme </a:t>
            </a:r>
            <a:r>
              <a:rPr lang="en-GB" sz="2500" dirty="0" smtClean="0">
                <a:solidFill>
                  <a:schemeClr val="tx1"/>
                </a:solidFill>
                <a:effectLst/>
              </a:rPr>
              <a:t>(all studies 2008-2013)</a:t>
            </a:r>
            <a:endParaRPr lang="en-GB" sz="2500" dirty="0">
              <a:solidFill>
                <a:schemeClr val="tx1"/>
              </a:solidFill>
              <a:effectLst/>
            </a:endParaRPr>
          </a:p>
        </p:txBody>
      </p:sp>
      <p:sp>
        <p:nvSpPr>
          <p:cNvPr id="3" name="Content Placeholder 2"/>
          <p:cNvSpPr>
            <a:spLocks noGrp="1"/>
          </p:cNvSpPr>
          <p:nvPr>
            <p:ph idx="1"/>
          </p:nvPr>
        </p:nvSpPr>
        <p:spPr>
          <a:xfrm>
            <a:off x="395536" y="1196752"/>
            <a:ext cx="8229600" cy="4525963"/>
          </a:xfrm>
        </p:spPr>
        <p:txBody>
          <a:bodyPr>
            <a:normAutofit fontScale="92500" lnSpcReduction="10000"/>
          </a:bodyPr>
          <a:lstStyle/>
          <a:p>
            <a:pPr>
              <a:buClrTx/>
              <a:buSzPct val="75000"/>
              <a:buFont typeface="Wingdings" pitchFamily="2" charset="2"/>
              <a:buChar char="Ø"/>
            </a:pPr>
            <a:r>
              <a:rPr lang="en-GB" dirty="0"/>
              <a:t>4</a:t>
            </a:r>
            <a:r>
              <a:rPr lang="en-GB" dirty="0" smtClean="0"/>
              <a:t>. </a:t>
            </a:r>
            <a:r>
              <a:rPr lang="en-GB" dirty="0"/>
              <a:t>Most evidence </a:t>
            </a:r>
            <a:r>
              <a:rPr lang="en-GB" dirty="0" smtClean="0"/>
              <a:t>– </a:t>
            </a:r>
            <a:r>
              <a:rPr lang="en-GB" dirty="0"/>
              <a:t>At least 4 studies providing positive evidence which either includes a positive RCT or quasi experimental study or 6 or more single case experimental </a:t>
            </a:r>
            <a:r>
              <a:rPr lang="en-GB" dirty="0" smtClean="0"/>
              <a:t>studies. </a:t>
            </a:r>
          </a:p>
          <a:p>
            <a:pPr>
              <a:buClrTx/>
              <a:buSzPct val="75000"/>
              <a:buFont typeface="Wingdings" pitchFamily="2" charset="2"/>
              <a:buChar char="Ø"/>
            </a:pPr>
            <a:r>
              <a:rPr lang="en-GB" dirty="0"/>
              <a:t>3</a:t>
            </a:r>
            <a:r>
              <a:rPr lang="en-GB" dirty="0" smtClean="0"/>
              <a:t>. Moderate evidence – </a:t>
            </a:r>
            <a:r>
              <a:rPr lang="en-GB" dirty="0"/>
              <a:t>3 or more studies providing positive evidence which either includes a positive RCT or </a:t>
            </a:r>
            <a:r>
              <a:rPr lang="en-GB" dirty="0" smtClean="0"/>
              <a:t>QES </a:t>
            </a:r>
            <a:r>
              <a:rPr lang="en-GB" dirty="0"/>
              <a:t>or 4 or more </a:t>
            </a:r>
            <a:r>
              <a:rPr lang="en-GB" dirty="0" smtClean="0"/>
              <a:t>SCE studies.</a:t>
            </a:r>
          </a:p>
          <a:p>
            <a:pPr>
              <a:buClrTx/>
              <a:buSzPct val="75000"/>
              <a:buFont typeface="Wingdings" pitchFamily="2" charset="2"/>
              <a:buChar char="Ø"/>
            </a:pPr>
            <a:r>
              <a:rPr lang="en-GB" dirty="0"/>
              <a:t>2</a:t>
            </a:r>
            <a:r>
              <a:rPr lang="en-GB" dirty="0" smtClean="0"/>
              <a:t>. Some evidence – 2 </a:t>
            </a:r>
            <a:r>
              <a:rPr lang="en-GB" dirty="0"/>
              <a:t>or more studies providing positive evidence which either includes a positive RCT or </a:t>
            </a:r>
            <a:r>
              <a:rPr lang="en-GB" dirty="0" smtClean="0"/>
              <a:t>QES </a:t>
            </a:r>
            <a:r>
              <a:rPr lang="en-GB" dirty="0"/>
              <a:t>or 3 or more </a:t>
            </a:r>
            <a:r>
              <a:rPr lang="en-GB" dirty="0" smtClean="0"/>
              <a:t>SCE studies.</a:t>
            </a:r>
          </a:p>
          <a:p>
            <a:pPr>
              <a:buClrTx/>
              <a:buSzPct val="75000"/>
              <a:buFont typeface="Wingdings" pitchFamily="2" charset="2"/>
              <a:buChar char="Ø"/>
            </a:pPr>
            <a:r>
              <a:rPr lang="en-GB" dirty="0"/>
              <a:t>1</a:t>
            </a:r>
            <a:r>
              <a:rPr lang="en-GB" dirty="0" smtClean="0"/>
              <a:t>. Little evidence – 1 RCT/ QES or 1 or 2 SCE studies providing positive evidence.</a:t>
            </a:r>
            <a:endParaRPr lang="en-GB" dirty="0"/>
          </a:p>
          <a:p>
            <a:endParaRPr lang="en-GB" dirty="0"/>
          </a:p>
          <a:p>
            <a:endParaRPr lang="en-GB" dirty="0"/>
          </a:p>
        </p:txBody>
      </p:sp>
    </p:spTree>
    <p:extLst>
      <p:ext uri="{BB962C8B-B14F-4D97-AF65-F5344CB8AC3E}">
        <p14:creationId xmlns:p14="http://schemas.microsoft.com/office/powerpoint/2010/main" val="1008166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1"/>
                </a:solidFill>
                <a:effectLst/>
              </a:rPr>
              <a:t>Interventions rated </a:t>
            </a:r>
            <a:r>
              <a:rPr lang="en-GB" b="1" dirty="0" smtClean="0">
                <a:solidFill>
                  <a:schemeClr val="tx1"/>
                </a:solidFill>
                <a:effectLst/>
              </a:rPr>
              <a:t>4 </a:t>
            </a:r>
            <a:r>
              <a:rPr lang="en-GB" b="1" dirty="0">
                <a:solidFill>
                  <a:schemeClr val="tx1"/>
                </a:solidFill>
                <a:effectLst/>
              </a:rPr>
              <a:t>(most evidence</a:t>
            </a:r>
            <a:r>
              <a:rPr lang="en-GB" b="1" dirty="0" smtClean="0">
                <a:solidFill>
                  <a:schemeClr val="tx1"/>
                </a:solidFill>
                <a:effectLst/>
              </a:rPr>
              <a:t>) Pre-school</a:t>
            </a:r>
            <a:endParaRPr lang="en-GB" b="1" dirty="0">
              <a:solidFill>
                <a:schemeClr val="tx1"/>
              </a:solidFill>
              <a:effectLst/>
            </a:endParaRPr>
          </a:p>
        </p:txBody>
      </p:sp>
      <p:sp>
        <p:nvSpPr>
          <p:cNvPr id="3" name="Content Placeholder 2"/>
          <p:cNvSpPr>
            <a:spLocks noGrp="1"/>
          </p:cNvSpPr>
          <p:nvPr>
            <p:ph idx="1"/>
          </p:nvPr>
        </p:nvSpPr>
        <p:spPr/>
        <p:txBody>
          <a:bodyPr>
            <a:normAutofit/>
          </a:bodyPr>
          <a:lstStyle/>
          <a:p>
            <a:pPr marL="0" indent="0">
              <a:buNone/>
            </a:pPr>
            <a:r>
              <a:rPr lang="en-GB" b="1" dirty="0" smtClean="0"/>
              <a:t>1. Interventions </a:t>
            </a:r>
            <a:r>
              <a:rPr lang="en-GB" b="1" dirty="0"/>
              <a:t>to increase </a:t>
            </a:r>
            <a:r>
              <a:rPr lang="en-GB" b="1" dirty="0" smtClean="0"/>
              <a:t>joint attention </a:t>
            </a:r>
            <a:r>
              <a:rPr lang="en-GB" b="1" dirty="0"/>
              <a:t>skills </a:t>
            </a:r>
            <a:r>
              <a:rPr lang="en-GB" b="1" dirty="0" smtClean="0"/>
              <a:t>(N=4)</a:t>
            </a:r>
          </a:p>
          <a:p>
            <a:pPr>
              <a:buNone/>
            </a:pPr>
            <a:r>
              <a:rPr lang="en-GB" dirty="0" smtClean="0"/>
              <a:t>	Mostly 1:1  play based/turn taking interventions with an adult (teacher or parent). </a:t>
            </a:r>
          </a:p>
          <a:p>
            <a:pPr marL="0" indent="0">
              <a:buNone/>
            </a:pPr>
            <a:r>
              <a:rPr lang="en-GB" b="1" dirty="0" smtClean="0"/>
              <a:t>2. Comprehensive </a:t>
            </a:r>
            <a:r>
              <a:rPr lang="en-GB" b="1" dirty="0"/>
              <a:t>early </a:t>
            </a:r>
            <a:r>
              <a:rPr lang="en-GB" b="1" dirty="0" smtClean="0"/>
              <a:t>interventions (N=10)</a:t>
            </a:r>
          </a:p>
          <a:p>
            <a:pPr>
              <a:buNone/>
            </a:pPr>
            <a:r>
              <a:rPr lang="en-GB" dirty="0" smtClean="0"/>
              <a:t>	Interventions part of holistic learning experience and targeted a range of areas e.g. social skills, behaviour, communication, attention and learning, often in a school setting. Measures sampled a range of areas of development.</a:t>
            </a:r>
          </a:p>
          <a:p>
            <a:pPr>
              <a:buFontTx/>
              <a:buChar char="-"/>
            </a:pPr>
            <a:endParaRPr lang="en-GB" dirty="0"/>
          </a:p>
        </p:txBody>
      </p:sp>
    </p:spTree>
    <p:extLst>
      <p:ext uri="{BB962C8B-B14F-4D97-AF65-F5344CB8AC3E}">
        <p14:creationId xmlns:p14="http://schemas.microsoft.com/office/powerpoint/2010/main" val="3368250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922114"/>
          </a:xfrm>
        </p:spPr>
        <p:txBody>
          <a:bodyPr>
            <a:normAutofit fontScale="90000"/>
          </a:bodyPr>
          <a:lstStyle/>
          <a:p>
            <a:r>
              <a:rPr lang="en-GB" b="1" dirty="0" smtClean="0">
                <a:solidFill>
                  <a:schemeClr val="tx1"/>
                </a:solidFill>
                <a:effectLst/>
              </a:rPr>
              <a:t>Interventions rated 4 (most evidence)</a:t>
            </a:r>
            <a:br>
              <a:rPr lang="en-GB" b="1" dirty="0" smtClean="0">
                <a:solidFill>
                  <a:schemeClr val="tx1"/>
                </a:solidFill>
                <a:effectLst/>
              </a:rPr>
            </a:br>
            <a:r>
              <a:rPr lang="en-GB" b="1" dirty="0" smtClean="0">
                <a:solidFill>
                  <a:schemeClr val="tx1"/>
                </a:solidFill>
                <a:effectLst/>
              </a:rPr>
              <a:t>School age</a:t>
            </a:r>
            <a:endParaRPr lang="en-GB" b="1" dirty="0">
              <a:solidFill>
                <a:schemeClr val="tx1"/>
              </a:solidFill>
              <a:effectLst/>
            </a:endParaRPr>
          </a:p>
        </p:txBody>
      </p:sp>
      <p:sp>
        <p:nvSpPr>
          <p:cNvPr id="3" name="Content Placeholder 2"/>
          <p:cNvSpPr>
            <a:spLocks noGrp="1"/>
          </p:cNvSpPr>
          <p:nvPr>
            <p:ph idx="1"/>
          </p:nvPr>
        </p:nvSpPr>
        <p:spPr>
          <a:xfrm>
            <a:off x="323528" y="1196752"/>
            <a:ext cx="8229600" cy="4969042"/>
          </a:xfrm>
        </p:spPr>
        <p:txBody>
          <a:bodyPr>
            <a:normAutofit fontScale="92500"/>
          </a:bodyPr>
          <a:lstStyle/>
          <a:p>
            <a:pPr marL="0" indent="0">
              <a:buNone/>
            </a:pPr>
            <a:r>
              <a:rPr lang="en-GB" b="1" dirty="0" smtClean="0"/>
              <a:t>Social</a:t>
            </a:r>
          </a:p>
          <a:p>
            <a:pPr marL="514350" indent="-514350">
              <a:buNone/>
            </a:pPr>
            <a:r>
              <a:rPr lang="en-GB" b="1" dirty="0" smtClean="0"/>
              <a:t>1. Peer </a:t>
            </a:r>
            <a:r>
              <a:rPr lang="en-GB" b="1" dirty="0"/>
              <a:t>mediated interventions </a:t>
            </a:r>
            <a:r>
              <a:rPr lang="en-GB" b="1" dirty="0" smtClean="0"/>
              <a:t>in mainstream </a:t>
            </a:r>
            <a:r>
              <a:rPr lang="en-GB" b="1" dirty="0"/>
              <a:t>schools </a:t>
            </a:r>
            <a:r>
              <a:rPr lang="en-GB" b="1" dirty="0" smtClean="0"/>
              <a:t> (N=9)</a:t>
            </a:r>
          </a:p>
          <a:p>
            <a:pPr>
              <a:buNone/>
            </a:pPr>
            <a:r>
              <a:rPr lang="en-GB" dirty="0" smtClean="0"/>
              <a:t>	Naturalistic interventions to  enable peers to interact more effectively with ASD children (e.g. lunchtime clubs or peers, researcher and </a:t>
            </a:r>
            <a:r>
              <a:rPr lang="en-GB" dirty="0"/>
              <a:t>child with ASD </a:t>
            </a:r>
            <a:r>
              <a:rPr lang="en-GB" dirty="0" smtClean="0"/>
              <a:t>meeting to collaboratively plan strategies, may include some peer instruction).</a:t>
            </a:r>
          </a:p>
          <a:p>
            <a:pPr marL="0" indent="0">
              <a:buNone/>
            </a:pPr>
            <a:r>
              <a:rPr lang="en-GB" b="1" dirty="0" smtClean="0"/>
              <a:t>2. Multi-component </a:t>
            </a:r>
            <a:r>
              <a:rPr lang="en-GB" b="1" dirty="0"/>
              <a:t>social skills </a:t>
            </a:r>
            <a:r>
              <a:rPr lang="en-GB" b="1" dirty="0" smtClean="0"/>
              <a:t>interventions (N=6)</a:t>
            </a:r>
          </a:p>
          <a:p>
            <a:pPr>
              <a:buNone/>
            </a:pPr>
            <a:r>
              <a:rPr lang="en-GB" dirty="0" smtClean="0"/>
              <a:t>	Interventions (e.g. UCLA PEERS, Children’s Friendship Training) </a:t>
            </a:r>
            <a:r>
              <a:rPr lang="en-GB" dirty="0"/>
              <a:t>included several elements such as a parent </a:t>
            </a:r>
            <a:r>
              <a:rPr lang="en-GB" dirty="0" smtClean="0"/>
              <a:t>group to support social skills/networks </a:t>
            </a:r>
            <a:r>
              <a:rPr lang="en-GB" dirty="0"/>
              <a:t>and a social skills </a:t>
            </a:r>
            <a:r>
              <a:rPr lang="en-GB" dirty="0" smtClean="0"/>
              <a:t>group and/or social skills training </a:t>
            </a:r>
            <a:r>
              <a:rPr lang="en-GB" dirty="0"/>
              <a:t>for the young people with </a:t>
            </a:r>
            <a:r>
              <a:rPr lang="en-GB" dirty="0" smtClean="0"/>
              <a:t>ASD.</a:t>
            </a:r>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007972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1"/>
                </a:solidFill>
                <a:effectLst/>
              </a:rPr>
              <a:t>Interventions rated </a:t>
            </a:r>
            <a:r>
              <a:rPr lang="en-GB" b="1" dirty="0" smtClean="0">
                <a:solidFill>
                  <a:schemeClr val="tx1"/>
                </a:solidFill>
                <a:effectLst/>
              </a:rPr>
              <a:t>4 </a:t>
            </a:r>
            <a:r>
              <a:rPr lang="en-GB" b="1" dirty="0">
                <a:solidFill>
                  <a:schemeClr val="tx1"/>
                </a:solidFill>
                <a:effectLst/>
              </a:rPr>
              <a:t>(most evidence)</a:t>
            </a:r>
            <a:br>
              <a:rPr lang="en-GB" b="1" dirty="0">
                <a:solidFill>
                  <a:schemeClr val="tx1"/>
                </a:solidFill>
                <a:effectLst/>
              </a:rPr>
            </a:br>
            <a:r>
              <a:rPr lang="en-GB" b="1" dirty="0">
                <a:solidFill>
                  <a:schemeClr val="tx1"/>
                </a:solidFill>
                <a:effectLst/>
              </a:rPr>
              <a:t>School age</a:t>
            </a:r>
          </a:p>
        </p:txBody>
      </p:sp>
      <p:sp>
        <p:nvSpPr>
          <p:cNvPr id="3" name="Content Placeholder 2"/>
          <p:cNvSpPr>
            <a:spLocks noGrp="1"/>
          </p:cNvSpPr>
          <p:nvPr>
            <p:ph idx="1"/>
          </p:nvPr>
        </p:nvSpPr>
        <p:spPr>
          <a:xfrm>
            <a:off x="467544" y="1628800"/>
            <a:ext cx="8229600" cy="4525963"/>
          </a:xfrm>
        </p:spPr>
        <p:txBody>
          <a:bodyPr>
            <a:normAutofit/>
          </a:bodyPr>
          <a:lstStyle/>
          <a:p>
            <a:pPr marL="0" indent="0">
              <a:buNone/>
            </a:pPr>
            <a:r>
              <a:rPr lang="en-GB" b="1" dirty="0" smtClean="0"/>
              <a:t>Flexibility interventions</a:t>
            </a:r>
          </a:p>
          <a:p>
            <a:pPr marL="0" indent="0">
              <a:buNone/>
            </a:pPr>
            <a:r>
              <a:rPr lang="en-GB" b="1" dirty="0" smtClean="0"/>
              <a:t>3. Behavioural </a:t>
            </a:r>
            <a:r>
              <a:rPr lang="en-GB" b="1" dirty="0"/>
              <a:t>interventions based upon behavioural </a:t>
            </a:r>
            <a:r>
              <a:rPr lang="en-GB" b="1" dirty="0" smtClean="0"/>
              <a:t>  principles (N=7)</a:t>
            </a:r>
            <a:endParaRPr lang="en-GB" b="1" dirty="0"/>
          </a:p>
          <a:p>
            <a:pPr>
              <a:buNone/>
            </a:pPr>
            <a:r>
              <a:rPr lang="en-GB" dirty="0" smtClean="0"/>
              <a:t>	behavioural </a:t>
            </a:r>
            <a:r>
              <a:rPr lang="en-GB" dirty="0"/>
              <a:t>interventions enabled the development of flexibility and tolerance for </a:t>
            </a:r>
            <a:r>
              <a:rPr lang="en-GB" dirty="0" smtClean="0"/>
              <a:t>change (e.g. </a:t>
            </a:r>
            <a:r>
              <a:rPr lang="en-GB" dirty="0"/>
              <a:t>multi-element behaviour plans, environmental </a:t>
            </a:r>
            <a:r>
              <a:rPr lang="en-GB" dirty="0" smtClean="0"/>
              <a:t>modification and prompting). Often </a:t>
            </a:r>
            <a:r>
              <a:rPr lang="en-GB" dirty="0"/>
              <a:t>based on functional </a:t>
            </a:r>
            <a:r>
              <a:rPr lang="en-GB" dirty="0" smtClean="0"/>
              <a:t>analysis of behaviour.</a:t>
            </a:r>
          </a:p>
          <a:p>
            <a:pPr>
              <a:buFontTx/>
              <a:buChar char="-"/>
            </a:pPr>
            <a:endParaRPr lang="en-GB" dirty="0"/>
          </a:p>
          <a:p>
            <a:pPr marL="0" indent="0">
              <a:buNone/>
            </a:pPr>
            <a:endParaRPr lang="en-GB" dirty="0"/>
          </a:p>
        </p:txBody>
      </p:sp>
    </p:spTree>
    <p:extLst>
      <p:ext uri="{BB962C8B-B14F-4D97-AF65-F5344CB8AC3E}">
        <p14:creationId xmlns:p14="http://schemas.microsoft.com/office/powerpoint/2010/main" val="1150126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08112"/>
          </a:xfrm>
        </p:spPr>
        <p:txBody>
          <a:bodyPr>
            <a:normAutofit/>
          </a:bodyPr>
          <a:lstStyle/>
          <a:p>
            <a:r>
              <a:rPr lang="en-US" sz="4000" b="0" dirty="0" smtClean="0">
                <a:solidFill>
                  <a:schemeClr val="tx1"/>
                </a:solidFill>
                <a:effectLst/>
                <a:latin typeface="Arial"/>
                <a:cs typeface="Arial"/>
              </a:rPr>
              <a:t>What we will talk about today</a:t>
            </a:r>
            <a:endParaRPr lang="en-US" sz="4000" b="0" dirty="0">
              <a:solidFill>
                <a:schemeClr val="tx1"/>
              </a:solidFill>
              <a:effectLst/>
              <a:latin typeface="Arial"/>
              <a:cs typeface="Arial"/>
            </a:endParaRPr>
          </a:p>
        </p:txBody>
      </p:sp>
      <p:sp>
        <p:nvSpPr>
          <p:cNvPr id="3" name="Content Placeholder 2"/>
          <p:cNvSpPr>
            <a:spLocks noGrp="1"/>
          </p:cNvSpPr>
          <p:nvPr>
            <p:ph idx="1"/>
          </p:nvPr>
        </p:nvSpPr>
        <p:spPr>
          <a:xfrm>
            <a:off x="467544" y="1196752"/>
            <a:ext cx="8229600" cy="4525963"/>
          </a:xfrm>
        </p:spPr>
        <p:txBody>
          <a:bodyPr>
            <a:normAutofit/>
          </a:bodyPr>
          <a:lstStyle/>
          <a:p>
            <a:pPr>
              <a:buClrTx/>
              <a:buSzPct val="75000"/>
              <a:buFont typeface="Wingdings" pitchFamily="2" charset="2"/>
              <a:buChar char="Ø"/>
            </a:pPr>
            <a:r>
              <a:rPr lang="en-US" dirty="0" smtClean="0">
                <a:latin typeface="Arial"/>
                <a:cs typeface="Arial"/>
              </a:rPr>
              <a:t>Autism education research at the University of Manchester</a:t>
            </a:r>
          </a:p>
          <a:p>
            <a:pPr>
              <a:buClrTx/>
              <a:buSzPct val="75000"/>
              <a:buFont typeface="Wingdings" pitchFamily="2" charset="2"/>
              <a:buChar char="Ø"/>
            </a:pPr>
            <a:r>
              <a:rPr lang="en-US" dirty="0" smtClean="0">
                <a:latin typeface="Arial"/>
                <a:cs typeface="Arial"/>
              </a:rPr>
              <a:t>Why can school be such a challenging place for many young people with autism?</a:t>
            </a:r>
          </a:p>
          <a:p>
            <a:pPr>
              <a:buClrTx/>
              <a:buSzPct val="75000"/>
              <a:buFont typeface="Wingdings" pitchFamily="2" charset="2"/>
              <a:buChar char="Ø"/>
            </a:pPr>
            <a:r>
              <a:rPr lang="en-US" dirty="0" smtClean="0">
                <a:latin typeface="Arial"/>
                <a:cs typeface="Arial"/>
              </a:rPr>
              <a:t>What do parents/</a:t>
            </a:r>
            <a:r>
              <a:rPr lang="en-US" dirty="0" err="1" smtClean="0">
                <a:latin typeface="Arial"/>
                <a:cs typeface="Arial"/>
              </a:rPr>
              <a:t>carers</a:t>
            </a:r>
            <a:r>
              <a:rPr lang="en-US" dirty="0" smtClean="0">
                <a:latin typeface="Arial"/>
                <a:cs typeface="Arial"/>
              </a:rPr>
              <a:t> and young people with autism want?</a:t>
            </a:r>
          </a:p>
          <a:p>
            <a:pPr>
              <a:buClrTx/>
              <a:buSzPct val="75000"/>
              <a:buFont typeface="Wingdings" pitchFamily="2" charset="2"/>
              <a:buChar char="Ø"/>
            </a:pPr>
            <a:r>
              <a:rPr lang="en-US" dirty="0" smtClean="0">
                <a:latin typeface="Arial"/>
                <a:cs typeface="Arial"/>
              </a:rPr>
              <a:t>What can we do to improve the educational experiences and outcomes of young people with autism?</a:t>
            </a:r>
          </a:p>
          <a:p>
            <a:pPr>
              <a:buClrTx/>
              <a:buSzPct val="75000"/>
              <a:buFont typeface="Wingdings" pitchFamily="2" charset="2"/>
              <a:buChar char="Ø"/>
            </a:pPr>
            <a:r>
              <a:rPr lang="en-US" dirty="0" smtClean="0">
                <a:latin typeface="Arial"/>
                <a:cs typeface="Arial"/>
              </a:rPr>
              <a:t>Conclusion</a:t>
            </a:r>
          </a:p>
        </p:txBody>
      </p:sp>
    </p:spTree>
    <p:extLst>
      <p:ext uri="{BB962C8B-B14F-4D97-AF65-F5344CB8AC3E}">
        <p14:creationId xmlns:p14="http://schemas.microsoft.com/office/powerpoint/2010/main" val="81254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b="1" dirty="0">
                <a:solidFill>
                  <a:schemeClr val="tx1"/>
                </a:solidFill>
                <a:effectLst/>
              </a:rPr>
              <a:t>Interventions rated </a:t>
            </a:r>
            <a:r>
              <a:rPr lang="en-GB" b="1" dirty="0" smtClean="0">
                <a:solidFill>
                  <a:schemeClr val="tx1"/>
                </a:solidFill>
                <a:effectLst/>
              </a:rPr>
              <a:t>3 </a:t>
            </a:r>
            <a:r>
              <a:rPr lang="en-GB" b="1" dirty="0">
                <a:solidFill>
                  <a:schemeClr val="tx1"/>
                </a:solidFill>
                <a:effectLst/>
              </a:rPr>
              <a:t>(moderate evidence</a:t>
            </a:r>
            <a:r>
              <a:rPr lang="en-GB" b="1" dirty="0" smtClean="0">
                <a:solidFill>
                  <a:schemeClr val="tx1"/>
                </a:solidFill>
                <a:effectLst/>
              </a:rPr>
              <a:t>) </a:t>
            </a:r>
            <a:br>
              <a:rPr lang="en-GB" b="1" dirty="0" smtClean="0">
                <a:solidFill>
                  <a:schemeClr val="tx1"/>
                </a:solidFill>
                <a:effectLst/>
              </a:rPr>
            </a:br>
            <a:r>
              <a:rPr lang="en-GB" b="1" dirty="0" smtClean="0">
                <a:solidFill>
                  <a:schemeClr val="tx1"/>
                </a:solidFill>
                <a:effectLst/>
              </a:rPr>
              <a:t>Pre-school</a:t>
            </a:r>
            <a:endParaRPr lang="en-GB" b="1" dirty="0">
              <a:solidFill>
                <a:schemeClr val="tx1"/>
              </a:solidFill>
              <a:effectLst/>
            </a:endParaRPr>
          </a:p>
        </p:txBody>
      </p:sp>
      <p:sp>
        <p:nvSpPr>
          <p:cNvPr id="3" name="Content Placeholder 2"/>
          <p:cNvSpPr>
            <a:spLocks noGrp="1"/>
          </p:cNvSpPr>
          <p:nvPr>
            <p:ph idx="1"/>
          </p:nvPr>
        </p:nvSpPr>
        <p:spPr>
          <a:xfrm>
            <a:off x="251520" y="1772816"/>
            <a:ext cx="8435280" cy="4525963"/>
          </a:xfrm>
        </p:spPr>
        <p:txBody>
          <a:bodyPr>
            <a:normAutofit/>
          </a:bodyPr>
          <a:lstStyle/>
          <a:p>
            <a:pPr marL="514350" indent="-514350">
              <a:buNone/>
            </a:pPr>
            <a:r>
              <a:rPr lang="en-GB" b="1" dirty="0" smtClean="0"/>
              <a:t>1. Play </a:t>
            </a:r>
            <a:r>
              <a:rPr lang="en-GB" b="1" dirty="0"/>
              <a:t>based </a:t>
            </a:r>
            <a:r>
              <a:rPr lang="en-GB" b="1" dirty="0" smtClean="0"/>
              <a:t>interventions (N=3)</a:t>
            </a:r>
          </a:p>
          <a:p>
            <a:pPr>
              <a:buNone/>
            </a:pPr>
            <a:r>
              <a:rPr lang="en-GB" dirty="0" smtClean="0"/>
              <a:t>	1:1 and small group. Interventions focused on teaching play skills or peer mediated play activities.</a:t>
            </a:r>
          </a:p>
          <a:p>
            <a:pPr marL="0" indent="0">
              <a:buNone/>
            </a:pPr>
            <a:r>
              <a:rPr lang="en-GB" b="1" dirty="0"/>
              <a:t>2. Video modelling to develop communication skills (N=4)</a:t>
            </a:r>
          </a:p>
          <a:p>
            <a:pPr>
              <a:buNone/>
            </a:pPr>
            <a:r>
              <a:rPr lang="en-GB" dirty="0" smtClean="0"/>
              <a:t>	Use of video of desired behaviour (or video as prompt) to encourage behaviour such as use of PECS or sharing information about the school day.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05829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850106"/>
          </a:xfrm>
        </p:spPr>
        <p:txBody>
          <a:bodyPr>
            <a:normAutofit fontScale="90000"/>
          </a:bodyPr>
          <a:lstStyle/>
          <a:p>
            <a:r>
              <a:rPr lang="en-GB" b="1" dirty="0" smtClean="0">
                <a:solidFill>
                  <a:schemeClr val="tx1"/>
                </a:solidFill>
                <a:effectLst/>
              </a:rPr>
              <a:t>Interventions rated 3 (moderate evidence)</a:t>
            </a:r>
            <a:br>
              <a:rPr lang="en-GB" b="1" dirty="0" smtClean="0">
                <a:solidFill>
                  <a:schemeClr val="tx1"/>
                </a:solidFill>
                <a:effectLst/>
              </a:rPr>
            </a:br>
            <a:r>
              <a:rPr lang="en-GB" b="1" dirty="0" smtClean="0">
                <a:solidFill>
                  <a:schemeClr val="tx1"/>
                </a:solidFill>
                <a:effectLst/>
              </a:rPr>
              <a:t>School age</a:t>
            </a:r>
            <a:endParaRPr lang="en-GB" b="1" dirty="0">
              <a:solidFill>
                <a:schemeClr val="tx1"/>
              </a:solidFill>
              <a:effectLst/>
            </a:endParaRPr>
          </a:p>
        </p:txBody>
      </p:sp>
      <p:sp>
        <p:nvSpPr>
          <p:cNvPr id="3" name="Content Placeholder 2"/>
          <p:cNvSpPr>
            <a:spLocks noGrp="1"/>
          </p:cNvSpPr>
          <p:nvPr>
            <p:ph idx="1"/>
          </p:nvPr>
        </p:nvSpPr>
        <p:spPr>
          <a:xfrm>
            <a:off x="179512" y="1412776"/>
            <a:ext cx="8964488" cy="4525963"/>
          </a:xfrm>
        </p:spPr>
        <p:txBody>
          <a:bodyPr>
            <a:normAutofit/>
          </a:bodyPr>
          <a:lstStyle/>
          <a:p>
            <a:pPr marL="0" indent="0">
              <a:buNone/>
            </a:pPr>
            <a:r>
              <a:rPr lang="en-GB" b="1" dirty="0" smtClean="0"/>
              <a:t>1. </a:t>
            </a:r>
            <a:r>
              <a:rPr lang="en-GB" b="1" dirty="0"/>
              <a:t>S</a:t>
            </a:r>
            <a:r>
              <a:rPr lang="en-GB" b="1" dirty="0" smtClean="0"/>
              <a:t>ocial </a:t>
            </a:r>
            <a:r>
              <a:rPr lang="en-GB" b="1" dirty="0"/>
              <a:t>initiation </a:t>
            </a:r>
            <a:r>
              <a:rPr lang="en-GB" b="1" dirty="0" smtClean="0"/>
              <a:t>training (N=4) </a:t>
            </a:r>
          </a:p>
          <a:p>
            <a:pPr marL="0" indent="0">
              <a:buNone/>
            </a:pPr>
            <a:r>
              <a:rPr lang="en-GB" dirty="0" smtClean="0"/>
              <a:t>     Pivotal Response Training or use of scripts to teach child       </a:t>
            </a:r>
          </a:p>
          <a:p>
            <a:pPr marL="0" indent="0">
              <a:buNone/>
            </a:pPr>
            <a:r>
              <a:rPr lang="en-GB" dirty="0" smtClean="0"/>
              <a:t>     with ASD to initiate social interaction.</a:t>
            </a:r>
          </a:p>
          <a:p>
            <a:pPr marL="0" indent="0">
              <a:buNone/>
            </a:pPr>
            <a:r>
              <a:rPr lang="en-GB" b="1" dirty="0" smtClean="0"/>
              <a:t>2. </a:t>
            </a:r>
            <a:r>
              <a:rPr lang="en-GB" sz="2600" b="1" dirty="0"/>
              <a:t>C</a:t>
            </a:r>
            <a:r>
              <a:rPr lang="en-GB" sz="2600" b="1" dirty="0" smtClean="0"/>
              <a:t>omputer </a:t>
            </a:r>
            <a:r>
              <a:rPr lang="en-GB" sz="2600" b="1" dirty="0"/>
              <a:t>assisted emotion recognition interventions </a:t>
            </a:r>
            <a:r>
              <a:rPr lang="en-GB" sz="2600" b="1" dirty="0" smtClean="0"/>
              <a:t>(N=3)</a:t>
            </a:r>
          </a:p>
          <a:p>
            <a:pPr>
              <a:buNone/>
            </a:pPr>
            <a:r>
              <a:rPr lang="en-GB" dirty="0" smtClean="0"/>
              <a:t>	using </a:t>
            </a:r>
            <a:r>
              <a:rPr lang="en-GB" dirty="0"/>
              <a:t>computer programmes and video modelling to improve emotion </a:t>
            </a:r>
            <a:r>
              <a:rPr lang="en-GB" dirty="0" smtClean="0"/>
              <a:t>recognition.</a:t>
            </a:r>
          </a:p>
          <a:p>
            <a:pPr marL="0" indent="0">
              <a:buNone/>
            </a:pPr>
            <a:r>
              <a:rPr lang="en-GB" b="1" dirty="0" smtClean="0"/>
              <a:t>3. </a:t>
            </a:r>
            <a:r>
              <a:rPr lang="en-GB" sz="2500" b="1" dirty="0" smtClean="0"/>
              <a:t>Picture Exchange Communication System in special school (N=3)</a:t>
            </a:r>
          </a:p>
          <a:p>
            <a:pPr>
              <a:buNone/>
            </a:pPr>
            <a:r>
              <a:rPr lang="en-GB" dirty="0" smtClean="0"/>
              <a:t>	behaviourally based communication system beginning with exchange of symbols for desired objects. </a:t>
            </a: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161464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b="1" dirty="0">
                <a:solidFill>
                  <a:schemeClr val="tx1"/>
                </a:solidFill>
                <a:effectLst/>
              </a:rPr>
              <a:t>Interventions rated </a:t>
            </a:r>
            <a:r>
              <a:rPr lang="en-GB" b="1" dirty="0" smtClean="0">
                <a:solidFill>
                  <a:schemeClr val="tx1"/>
                </a:solidFill>
                <a:effectLst/>
              </a:rPr>
              <a:t>3 </a:t>
            </a:r>
            <a:r>
              <a:rPr lang="en-GB" b="1" dirty="0">
                <a:solidFill>
                  <a:schemeClr val="tx1"/>
                </a:solidFill>
                <a:effectLst/>
              </a:rPr>
              <a:t>(moderate evidence)</a:t>
            </a:r>
            <a:br>
              <a:rPr lang="en-GB" b="1" dirty="0">
                <a:solidFill>
                  <a:schemeClr val="tx1"/>
                </a:solidFill>
                <a:effectLst/>
              </a:rPr>
            </a:br>
            <a:r>
              <a:rPr lang="en-GB" b="1" dirty="0">
                <a:solidFill>
                  <a:schemeClr val="tx1"/>
                </a:solidFill>
                <a:effectLst/>
              </a:rPr>
              <a:t>School age</a:t>
            </a:r>
          </a:p>
        </p:txBody>
      </p:sp>
      <p:sp>
        <p:nvSpPr>
          <p:cNvPr id="3" name="Content Placeholder 2"/>
          <p:cNvSpPr>
            <a:spLocks noGrp="1"/>
          </p:cNvSpPr>
          <p:nvPr>
            <p:ph idx="1"/>
          </p:nvPr>
        </p:nvSpPr>
        <p:spPr>
          <a:xfrm>
            <a:off x="323528" y="1628800"/>
            <a:ext cx="8445624" cy="4525963"/>
          </a:xfrm>
        </p:spPr>
        <p:txBody>
          <a:bodyPr>
            <a:normAutofit/>
          </a:bodyPr>
          <a:lstStyle/>
          <a:p>
            <a:pPr marL="0" indent="0">
              <a:buNone/>
            </a:pPr>
            <a:r>
              <a:rPr lang="en-GB" b="1" dirty="0" smtClean="0"/>
              <a:t>4. </a:t>
            </a:r>
            <a:r>
              <a:rPr lang="en-GB" sz="2500" b="1" dirty="0" smtClean="0"/>
              <a:t>Discrete </a:t>
            </a:r>
            <a:r>
              <a:rPr lang="en-GB" sz="2500" b="1" dirty="0"/>
              <a:t>skills training using behavioural </a:t>
            </a:r>
            <a:r>
              <a:rPr lang="en-GB" sz="2500" b="1" dirty="0" smtClean="0"/>
              <a:t>approaches (N=4)*</a:t>
            </a:r>
          </a:p>
          <a:p>
            <a:pPr marL="0" indent="0">
              <a:buNone/>
            </a:pPr>
            <a:r>
              <a:rPr lang="en-GB" dirty="0" smtClean="0"/>
              <a:t>Usually 1:1 skills training (e.g. model-lead-test </a:t>
            </a:r>
            <a:r>
              <a:rPr lang="en-GB" dirty="0"/>
              <a:t>and direct </a:t>
            </a:r>
            <a:r>
              <a:rPr lang="en-GB" dirty="0" smtClean="0"/>
              <a:t>instruction) to support </a:t>
            </a:r>
            <a:r>
              <a:rPr lang="en-GB" dirty="0"/>
              <a:t>acquisition of discrete </a:t>
            </a:r>
            <a:r>
              <a:rPr lang="en-GB" dirty="0" smtClean="0"/>
              <a:t>skills such as letter/number recognition.</a:t>
            </a:r>
          </a:p>
          <a:p>
            <a:pPr marL="0" indent="0">
              <a:buNone/>
            </a:pPr>
            <a:r>
              <a:rPr lang="en-GB" b="1" dirty="0" smtClean="0"/>
              <a:t>5. </a:t>
            </a:r>
            <a:r>
              <a:rPr lang="en-GB" b="1" dirty="0"/>
              <a:t>N</a:t>
            </a:r>
            <a:r>
              <a:rPr lang="en-GB" b="1" dirty="0" smtClean="0"/>
              <a:t>arrative interventions (N=5)</a:t>
            </a:r>
          </a:p>
          <a:p>
            <a:pPr marL="0" indent="0">
              <a:buNone/>
            </a:pPr>
            <a:r>
              <a:rPr lang="en-GB" dirty="0" smtClean="0"/>
              <a:t>1:1, interventions such </a:t>
            </a:r>
            <a:r>
              <a:rPr lang="en-GB" dirty="0"/>
              <a:t>as social stories </a:t>
            </a:r>
            <a:r>
              <a:rPr lang="en-GB" dirty="0" smtClean="0"/>
              <a:t>and power cards used to prompt particular behaviours.</a:t>
            </a:r>
            <a:endParaRPr lang="en-GB" dirty="0"/>
          </a:p>
          <a:p>
            <a:pPr marL="0" indent="0">
              <a:buNone/>
            </a:pPr>
            <a:endParaRPr lang="en-GB" sz="2400" dirty="0" smtClean="0"/>
          </a:p>
          <a:p>
            <a:pPr marL="0" indent="0">
              <a:buNone/>
            </a:pPr>
            <a:r>
              <a:rPr lang="en-GB" sz="2400" dirty="0" smtClean="0"/>
              <a:t>(* and pre-school)</a:t>
            </a:r>
            <a:endParaRPr lang="en-GB" sz="2400" dirty="0"/>
          </a:p>
        </p:txBody>
      </p:sp>
    </p:spTree>
    <p:extLst>
      <p:ext uri="{BB962C8B-B14F-4D97-AF65-F5344CB8AC3E}">
        <p14:creationId xmlns:p14="http://schemas.microsoft.com/office/powerpoint/2010/main" val="756638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778098"/>
          </a:xfrm>
        </p:spPr>
        <p:txBody>
          <a:bodyPr>
            <a:normAutofit fontScale="90000"/>
          </a:bodyPr>
          <a:lstStyle/>
          <a:p>
            <a:r>
              <a:rPr lang="en-GB" b="1" dirty="0" smtClean="0">
                <a:solidFill>
                  <a:schemeClr val="tx1"/>
                </a:solidFill>
                <a:effectLst/>
              </a:rPr>
              <a:t>Interventions rated 2 (some evidence)</a:t>
            </a:r>
            <a:endParaRPr lang="en-GB" b="1" dirty="0">
              <a:solidFill>
                <a:schemeClr val="tx1"/>
              </a:solidFill>
              <a:effectLst/>
            </a:endParaRPr>
          </a:p>
        </p:txBody>
      </p:sp>
      <p:sp>
        <p:nvSpPr>
          <p:cNvPr id="3" name="Content Placeholder 2"/>
          <p:cNvSpPr>
            <a:spLocks noGrp="1"/>
          </p:cNvSpPr>
          <p:nvPr>
            <p:ph idx="1"/>
          </p:nvPr>
        </p:nvSpPr>
        <p:spPr>
          <a:xfrm>
            <a:off x="539552" y="1196752"/>
            <a:ext cx="8229600" cy="4525963"/>
          </a:xfrm>
        </p:spPr>
        <p:txBody>
          <a:bodyPr>
            <a:normAutofit fontScale="92500" lnSpcReduction="20000"/>
          </a:bodyPr>
          <a:lstStyle/>
          <a:p>
            <a:pPr>
              <a:buClrTx/>
              <a:buSzPct val="75000"/>
              <a:buFont typeface="Wingdings" pitchFamily="2" charset="2"/>
              <a:buChar char="Ø"/>
            </a:pPr>
            <a:r>
              <a:rPr lang="en-GB" dirty="0" smtClean="0"/>
              <a:t>No specific pre-school interventions identified in this category.</a:t>
            </a:r>
          </a:p>
          <a:p>
            <a:pPr marL="0" indent="0">
              <a:buClrTx/>
              <a:buSzPct val="75000"/>
              <a:buNone/>
            </a:pPr>
            <a:r>
              <a:rPr lang="en-GB" b="1" dirty="0" smtClean="0"/>
              <a:t>School age</a:t>
            </a:r>
          </a:p>
          <a:p>
            <a:pPr>
              <a:buClrTx/>
              <a:buSzPct val="75000"/>
              <a:buFont typeface="Wingdings" pitchFamily="2" charset="2"/>
              <a:buChar char="Ø"/>
            </a:pPr>
            <a:r>
              <a:rPr lang="en-GB" dirty="0" smtClean="0"/>
              <a:t>Lego therapy® – small group intervention with clear roles to enable group construction of Lego models.</a:t>
            </a:r>
          </a:p>
          <a:p>
            <a:pPr>
              <a:buClrTx/>
              <a:buSzPct val="75000"/>
              <a:buFont typeface="Wingdings" pitchFamily="2" charset="2"/>
              <a:buChar char="Ø"/>
            </a:pPr>
            <a:r>
              <a:rPr lang="en-GB" dirty="0" smtClean="0"/>
              <a:t>Behavioural interventions to develop communication skills (special school) –  1:1 structured interventions using behavioural strategies to encourage or shape communication.</a:t>
            </a:r>
          </a:p>
          <a:p>
            <a:pPr>
              <a:buClrTx/>
              <a:buSzPct val="75000"/>
              <a:buFont typeface="Wingdings" pitchFamily="2" charset="2"/>
              <a:buChar char="Ø"/>
            </a:pPr>
            <a:r>
              <a:rPr lang="en-GB" dirty="0" smtClean="0"/>
              <a:t>School age comprehensive intervention programmes -  coaching teachers to plan individualised strategies for children in special schools and classes and measurement of whether goals set for children were achieved.</a:t>
            </a:r>
            <a:endParaRPr lang="en-GB" dirty="0"/>
          </a:p>
        </p:txBody>
      </p:sp>
    </p:spTree>
    <p:extLst>
      <p:ext uri="{BB962C8B-B14F-4D97-AF65-F5344CB8AC3E}">
        <p14:creationId xmlns:p14="http://schemas.microsoft.com/office/powerpoint/2010/main" val="1360831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solidFill>
                  <a:schemeClr val="tx1"/>
                </a:solidFill>
                <a:effectLst/>
              </a:rPr>
              <a:t>Guidance and SLR comparison</a:t>
            </a:r>
            <a:endParaRPr lang="en-GB" sz="4200" dirty="0">
              <a:solidFill>
                <a:schemeClr val="tx1"/>
              </a:solidFill>
              <a:effectLst/>
            </a:endParaRPr>
          </a:p>
        </p:txBody>
      </p:sp>
      <p:sp>
        <p:nvSpPr>
          <p:cNvPr id="4" name="Content Placeholder 3"/>
          <p:cNvSpPr>
            <a:spLocks noGrp="1"/>
          </p:cNvSpPr>
          <p:nvPr>
            <p:ph idx="1"/>
          </p:nvPr>
        </p:nvSpPr>
        <p:spPr>
          <a:xfrm>
            <a:off x="539552" y="1556792"/>
            <a:ext cx="7848872" cy="4381947"/>
          </a:xfrm>
        </p:spPr>
        <p:txBody>
          <a:bodyPr>
            <a:normAutofit/>
          </a:bodyPr>
          <a:lstStyle/>
          <a:p>
            <a:pPr>
              <a:buClrTx/>
              <a:buSzPct val="75000"/>
              <a:buFont typeface="Wingdings" pitchFamily="2" charset="2"/>
              <a:buChar char="Ø"/>
            </a:pPr>
            <a:r>
              <a:rPr lang="en-GB" dirty="0" smtClean="0"/>
              <a:t>Recommended interventions similar to those endorsed by reviews as drew on the same SLRs.</a:t>
            </a:r>
          </a:p>
          <a:p>
            <a:pPr>
              <a:buClrTx/>
              <a:buSzPct val="75000"/>
              <a:buFont typeface="Wingdings" pitchFamily="2" charset="2"/>
              <a:buChar char="Ø"/>
            </a:pPr>
            <a:endParaRPr lang="en-GB" dirty="0" smtClean="0"/>
          </a:p>
          <a:p>
            <a:pPr>
              <a:buClrTx/>
              <a:buSzPct val="75000"/>
              <a:buFont typeface="Wingdings" pitchFamily="2" charset="2"/>
              <a:buChar char="Ø"/>
            </a:pPr>
            <a:r>
              <a:rPr lang="en-GB" dirty="0" smtClean="0"/>
              <a:t>Differences are few but related to interventions where the evidence base was smaller e.g. music therapy or where good practice was recommended alongside research evidence e.g. transition support, professional development.</a:t>
            </a:r>
            <a:endParaRPr lang="en-GB" dirty="0"/>
          </a:p>
        </p:txBody>
      </p:sp>
    </p:spTree>
    <p:extLst>
      <p:ext uri="{BB962C8B-B14F-4D97-AF65-F5344CB8AC3E}">
        <p14:creationId xmlns:p14="http://schemas.microsoft.com/office/powerpoint/2010/main" val="2225237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850106"/>
          </a:xfrm>
        </p:spPr>
        <p:txBody>
          <a:bodyPr>
            <a:normAutofit fontScale="90000"/>
          </a:bodyPr>
          <a:lstStyle/>
          <a:p>
            <a:r>
              <a:rPr lang="en-GB" dirty="0" smtClean="0">
                <a:solidFill>
                  <a:schemeClr val="tx1"/>
                </a:solidFill>
                <a:effectLst/>
              </a:rPr>
              <a:t>Considerations for education in Ireland</a:t>
            </a:r>
            <a:endParaRPr lang="en-GB" dirty="0">
              <a:solidFill>
                <a:schemeClr val="tx1"/>
              </a:solidFill>
              <a:effectLst/>
            </a:endParaRPr>
          </a:p>
        </p:txBody>
      </p:sp>
      <p:sp>
        <p:nvSpPr>
          <p:cNvPr id="3" name="Content Placeholder 2"/>
          <p:cNvSpPr>
            <a:spLocks noGrp="1"/>
          </p:cNvSpPr>
          <p:nvPr>
            <p:ph idx="1"/>
          </p:nvPr>
        </p:nvSpPr>
        <p:spPr>
          <a:xfrm>
            <a:off x="467544" y="1196752"/>
            <a:ext cx="8229600" cy="4969042"/>
          </a:xfrm>
        </p:spPr>
        <p:txBody>
          <a:bodyPr>
            <a:normAutofit/>
          </a:bodyPr>
          <a:lstStyle/>
          <a:p>
            <a:pPr marL="514350" indent="-514350">
              <a:buClrTx/>
              <a:buSzPct val="75000"/>
              <a:buFont typeface="+mj-lt"/>
              <a:buAutoNum type="arabicPeriod"/>
            </a:pPr>
            <a:r>
              <a:rPr lang="en-GB" dirty="0" smtClean="0"/>
              <a:t>Use of comprehensive </a:t>
            </a:r>
            <a:r>
              <a:rPr lang="en-GB" dirty="0"/>
              <a:t>pre-school ASD specific </a:t>
            </a:r>
            <a:r>
              <a:rPr lang="en-GB" dirty="0" smtClean="0"/>
              <a:t>interventions -  informed by behavioural principles, tailored to child/family need (through additions such as joint attention; play; video modelling interventions or parent support/workshops), delivered in an education setting.</a:t>
            </a:r>
          </a:p>
          <a:p>
            <a:pPr marL="514350" indent="-514350">
              <a:buClrTx/>
              <a:buSzPct val="75000"/>
              <a:buFont typeface="+mj-lt"/>
              <a:buAutoNum type="arabicPeriod"/>
            </a:pPr>
            <a:r>
              <a:rPr lang="en-GB" dirty="0" smtClean="0"/>
              <a:t>School age </a:t>
            </a:r>
            <a:r>
              <a:rPr lang="en-GB" dirty="0"/>
              <a:t>i</a:t>
            </a:r>
            <a:r>
              <a:rPr lang="en-GB" dirty="0" smtClean="0"/>
              <a:t>nterventions which address </a:t>
            </a:r>
            <a:r>
              <a:rPr lang="en-GB" dirty="0"/>
              <a:t>key features of </a:t>
            </a:r>
            <a:r>
              <a:rPr lang="en-GB" dirty="0" smtClean="0"/>
              <a:t>ASD (social skills and flexibility); involve peers as appropriate with use of supplementary interventions as needed (e.g. learning, communication). </a:t>
            </a:r>
          </a:p>
          <a:p>
            <a:pPr marL="0" indent="0">
              <a:buNone/>
            </a:pPr>
            <a:endParaRPr lang="en-GB" dirty="0"/>
          </a:p>
        </p:txBody>
      </p:sp>
    </p:spTree>
    <p:extLst>
      <p:ext uri="{BB962C8B-B14F-4D97-AF65-F5344CB8AC3E}">
        <p14:creationId xmlns:p14="http://schemas.microsoft.com/office/powerpoint/2010/main" val="3493333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bodyPr>
          <a:lstStyle/>
          <a:p>
            <a:r>
              <a:rPr lang="en-GB" dirty="0" smtClean="0">
                <a:solidFill>
                  <a:schemeClr val="tx1"/>
                </a:solidFill>
                <a:effectLst/>
              </a:rPr>
              <a:t>Considerations for education in Ireland</a:t>
            </a:r>
            <a:endParaRPr lang="en-GB" dirty="0">
              <a:solidFill>
                <a:schemeClr val="tx1"/>
              </a:solidFill>
              <a:effectLst/>
            </a:endParaRPr>
          </a:p>
        </p:txBody>
      </p:sp>
      <p:sp>
        <p:nvSpPr>
          <p:cNvPr id="3" name="Content Placeholder 2"/>
          <p:cNvSpPr>
            <a:spLocks noGrp="1"/>
          </p:cNvSpPr>
          <p:nvPr>
            <p:ph idx="1"/>
          </p:nvPr>
        </p:nvSpPr>
        <p:spPr/>
        <p:txBody>
          <a:bodyPr>
            <a:normAutofit/>
          </a:bodyPr>
          <a:lstStyle/>
          <a:p>
            <a:pPr marL="0" indent="0">
              <a:buNone/>
            </a:pPr>
            <a:r>
              <a:rPr lang="en-GB" dirty="0" smtClean="0"/>
              <a:t>3. 	Guidance </a:t>
            </a:r>
            <a:r>
              <a:rPr lang="en-GB" dirty="0"/>
              <a:t>which provides a clear framework for </a:t>
            </a:r>
            <a:r>
              <a:rPr lang="en-GB" dirty="0" smtClean="0"/>
              <a:t>	families </a:t>
            </a:r>
            <a:r>
              <a:rPr lang="en-GB" dirty="0"/>
              <a:t>and practitioners and draws upon good </a:t>
            </a:r>
            <a:r>
              <a:rPr lang="en-GB" dirty="0" smtClean="0"/>
              <a:t>	practice </a:t>
            </a:r>
            <a:r>
              <a:rPr lang="en-GB" dirty="0"/>
              <a:t>in addition to research literature as </a:t>
            </a:r>
            <a:r>
              <a:rPr lang="en-GB" dirty="0" smtClean="0"/>
              <a:t>	required.</a:t>
            </a:r>
          </a:p>
          <a:p>
            <a:pPr marL="0" indent="0">
              <a:buNone/>
            </a:pPr>
            <a:r>
              <a:rPr lang="en-GB" dirty="0" smtClean="0"/>
              <a:t>4. 	A </a:t>
            </a:r>
            <a:r>
              <a:rPr lang="en-GB" dirty="0"/>
              <a:t>professional development </a:t>
            </a:r>
            <a:r>
              <a:rPr lang="en-GB" dirty="0" smtClean="0"/>
              <a:t>framework.</a:t>
            </a:r>
          </a:p>
          <a:p>
            <a:pPr marL="0" indent="0">
              <a:buNone/>
            </a:pPr>
            <a:r>
              <a:rPr lang="en-GB" dirty="0" smtClean="0"/>
              <a:t>5. 	Further development of collaborative </a:t>
            </a:r>
            <a:r>
              <a:rPr lang="en-GB" dirty="0"/>
              <a:t>research </a:t>
            </a:r>
            <a:r>
              <a:rPr lang="en-GB" dirty="0" smtClean="0"/>
              <a:t>	partnerships between researchers and schools.</a:t>
            </a:r>
          </a:p>
          <a:p>
            <a:pPr marL="0" indent="0">
              <a:buNone/>
            </a:pPr>
            <a:r>
              <a:rPr lang="en-GB" dirty="0" smtClean="0"/>
              <a:t>6. 	Further </a:t>
            </a:r>
            <a:r>
              <a:rPr lang="en-GB" dirty="0"/>
              <a:t>development of ASD evidence </a:t>
            </a:r>
            <a:r>
              <a:rPr lang="en-GB" dirty="0" smtClean="0"/>
              <a:t>base.</a:t>
            </a:r>
            <a:endParaRPr lang="en-GB" dirty="0"/>
          </a:p>
        </p:txBody>
      </p:sp>
    </p:spTree>
    <p:extLst>
      <p:ext uri="{BB962C8B-B14F-4D97-AF65-F5344CB8AC3E}">
        <p14:creationId xmlns:p14="http://schemas.microsoft.com/office/powerpoint/2010/main" val="906232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548680"/>
            <a:ext cx="4067944" cy="5760640"/>
          </a:xfrm>
        </p:spPr>
        <p:txBody>
          <a:bodyPr>
            <a:normAutofit lnSpcReduction="10000"/>
          </a:bodyPr>
          <a:lstStyle/>
          <a:p>
            <a:pPr>
              <a:buNone/>
            </a:pPr>
            <a:r>
              <a:rPr lang="en-GB" dirty="0" smtClean="0"/>
              <a:t>	“</a:t>
            </a:r>
            <a:r>
              <a:rPr lang="en-GB" dirty="0" err="1" smtClean="0"/>
              <a:t>Priestnall</a:t>
            </a:r>
            <a:r>
              <a:rPr lang="en-GB" dirty="0" smtClean="0"/>
              <a:t> is really good because they have many autistic students and they understand us.  I think I will have a great time at </a:t>
            </a:r>
            <a:r>
              <a:rPr lang="en-GB" dirty="0" err="1" smtClean="0"/>
              <a:t>Priestnall</a:t>
            </a:r>
            <a:r>
              <a:rPr lang="en-GB" dirty="0" smtClean="0"/>
              <a:t> because they know how to deal with me and support me.  Social time is great as I get to hang out with other students who like to share my interests.”</a:t>
            </a:r>
          </a:p>
          <a:p>
            <a:pPr>
              <a:buNone/>
            </a:pPr>
            <a:endParaRPr lang="en-GB" sz="1500" dirty="0" smtClean="0"/>
          </a:p>
          <a:p>
            <a:pPr>
              <a:buNone/>
            </a:pPr>
            <a:r>
              <a:rPr lang="en-GB" dirty="0" smtClean="0"/>
              <a:t>	</a:t>
            </a:r>
            <a:endParaRPr lang="en-GB" dirty="0"/>
          </a:p>
        </p:txBody>
      </p:sp>
      <p:pic>
        <p:nvPicPr>
          <p:cNvPr id="2050" name="Picture 2" descr="C:\Users\Gareth\AppData\Local\Microsoft\Windows\Temporary Internet Files\Content.Outlook\AAFCEMDH\16-03-2016 112110.jpg"/>
          <p:cNvPicPr>
            <a:picLocks noChangeAspect="1" noChangeArrowheads="1"/>
          </p:cNvPicPr>
          <p:nvPr/>
        </p:nvPicPr>
        <p:blipFill>
          <a:blip r:embed="rId2" cstate="print"/>
          <a:srcRect/>
          <a:stretch>
            <a:fillRect/>
          </a:stretch>
        </p:blipFill>
        <p:spPr bwMode="auto">
          <a:xfrm>
            <a:off x="3779912" y="476672"/>
            <a:ext cx="5198367" cy="3816424"/>
          </a:xfrm>
          <a:prstGeom prst="rect">
            <a:avLst/>
          </a:prstGeom>
          <a:noFill/>
        </p:spPr>
      </p:pic>
      <p:sp>
        <p:nvSpPr>
          <p:cNvPr id="4" name="TextBox 3"/>
          <p:cNvSpPr txBox="1"/>
          <p:nvPr/>
        </p:nvSpPr>
        <p:spPr>
          <a:xfrm>
            <a:off x="5004048" y="4581128"/>
            <a:ext cx="2724464" cy="584775"/>
          </a:xfrm>
          <a:prstGeom prst="rect">
            <a:avLst/>
          </a:prstGeom>
          <a:noFill/>
        </p:spPr>
        <p:txBody>
          <a:bodyPr wrap="none" rtlCol="0">
            <a:spAutoFit/>
          </a:bodyPr>
          <a:lstStyle/>
          <a:p>
            <a:r>
              <a:rPr lang="en-GB" sz="3200" dirty="0" smtClean="0"/>
              <a:t>Bobby, aged 11</a:t>
            </a:r>
            <a:endParaRPr lang="en-GB"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oS DayEve\Still pics\P6300169.JPG"/>
          <p:cNvPicPr/>
          <p:nvPr/>
        </p:nvPicPr>
        <p:blipFill>
          <a:blip r:embed="rId2" cstate="print">
            <a:lum bright="10000" contrast="10000"/>
          </a:blip>
          <a:srcRect/>
          <a:stretch>
            <a:fillRect/>
          </a:stretch>
        </p:blipFill>
        <p:spPr bwMode="auto">
          <a:xfrm>
            <a:off x="179512" y="188640"/>
            <a:ext cx="4824536" cy="3960440"/>
          </a:xfrm>
          <a:prstGeom prst="rect">
            <a:avLst/>
          </a:prstGeom>
          <a:noFill/>
          <a:ln w="9525">
            <a:noFill/>
            <a:miter lim="800000"/>
            <a:headEnd/>
            <a:tailEnd/>
          </a:ln>
        </p:spPr>
      </p:pic>
      <p:pic>
        <p:nvPicPr>
          <p:cNvPr id="5" name="Picture 4" descr="E:\NoS DayEve\Still pics\P6300168.JPG"/>
          <p:cNvPicPr/>
          <p:nvPr/>
        </p:nvPicPr>
        <p:blipFill>
          <a:blip r:embed="rId3" cstate="print">
            <a:lum bright="10000" contrast="30000"/>
          </a:blip>
          <a:srcRect/>
          <a:stretch>
            <a:fillRect/>
          </a:stretch>
        </p:blipFill>
        <p:spPr bwMode="auto">
          <a:xfrm>
            <a:off x="4572000" y="2420888"/>
            <a:ext cx="4427463" cy="3285087"/>
          </a:xfrm>
          <a:prstGeom prst="rect">
            <a:avLst/>
          </a:prstGeom>
          <a:noFill/>
          <a:ln w="9525">
            <a:noFill/>
            <a:miter lim="800000"/>
            <a:headEnd/>
            <a:tailEnd/>
          </a:ln>
        </p:spPr>
      </p:pic>
      <p:sp>
        <p:nvSpPr>
          <p:cNvPr id="6" name="Content Placeholder 1"/>
          <p:cNvSpPr>
            <a:spLocks noGrp="1"/>
          </p:cNvSpPr>
          <p:nvPr>
            <p:ph idx="1"/>
          </p:nvPr>
        </p:nvSpPr>
        <p:spPr>
          <a:xfrm>
            <a:off x="4716016" y="620688"/>
            <a:ext cx="4125144" cy="2088232"/>
          </a:xfrm>
        </p:spPr>
        <p:txBody>
          <a:bodyPr>
            <a:normAutofit/>
          </a:bodyPr>
          <a:lstStyle/>
          <a:p>
            <a:pPr>
              <a:buNone/>
            </a:pPr>
            <a:r>
              <a:rPr lang="en-GB" dirty="0" smtClean="0"/>
              <a:t>	</a:t>
            </a:r>
            <a:r>
              <a:rPr lang="en-GB" sz="3000" dirty="0" smtClean="0"/>
              <a:t>Chris, now aged 17</a:t>
            </a:r>
          </a:p>
          <a:p>
            <a:pPr>
              <a:buNone/>
            </a:pPr>
            <a:endParaRPr lang="en-GB" sz="1400" dirty="0" smtClean="0"/>
          </a:p>
          <a:p>
            <a:pPr>
              <a:buNone/>
            </a:pPr>
            <a:r>
              <a:rPr lang="en-GB" dirty="0" smtClean="0"/>
              <a:t>	(pictured aged 13)</a:t>
            </a:r>
            <a:endParaRPr lang="en-GB" dirty="0"/>
          </a:p>
        </p:txBody>
      </p:sp>
      <p:sp>
        <p:nvSpPr>
          <p:cNvPr id="7" name="Content Placeholder 1"/>
          <p:cNvSpPr txBox="1">
            <a:spLocks/>
          </p:cNvSpPr>
          <p:nvPr/>
        </p:nvSpPr>
        <p:spPr>
          <a:xfrm>
            <a:off x="323528" y="4365104"/>
            <a:ext cx="4125144" cy="1728192"/>
          </a:xfrm>
          <a:prstGeom prst="rect">
            <a:avLst/>
          </a:prstGeom>
        </p:spPr>
        <p:txBody>
          <a:bodyPr vert="horz">
            <a:normAutofit/>
          </a:bodyPr>
          <a:lstStyle/>
          <a:p>
            <a:pPr marL="365760" marR="0" lvl="0" indent="-256032"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000" b="0" i="0" u="none" strike="noStrike" kern="1200" cap="none" spc="0" normalizeH="0" baseline="0" noProof="0" dirty="0" err="1" smtClean="0">
                <a:ln>
                  <a:noFill/>
                </a:ln>
                <a:solidFill>
                  <a:schemeClr val="tx1"/>
                </a:solidFill>
                <a:effectLst/>
                <a:uLnTx/>
                <a:uFillTx/>
                <a:latin typeface="+mn-lt"/>
                <a:ea typeface="+mn-ea"/>
                <a:cs typeface="+mn-cs"/>
              </a:rPr>
              <a:t>Osaid</a:t>
            </a:r>
            <a:r>
              <a:rPr kumimoji="0" lang="en-GB" sz="3000" b="0" i="0" u="none" strike="noStrike" kern="1200" cap="none" spc="0" normalizeH="0" baseline="0" noProof="0" dirty="0" smtClean="0">
                <a:ln>
                  <a:noFill/>
                </a:ln>
                <a:solidFill>
                  <a:schemeClr val="tx1"/>
                </a:solidFill>
                <a:effectLst/>
                <a:uLnTx/>
                <a:uFillTx/>
                <a:latin typeface="+mn-lt"/>
                <a:ea typeface="+mn-ea"/>
                <a:cs typeface="+mn-cs"/>
              </a:rPr>
              <a:t>, now aged 19</a:t>
            </a:r>
          </a:p>
          <a:p>
            <a:pPr marL="365760" marR="0" lvl="0" indent="-256032"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	(pictured aged 13)</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088" y="620688"/>
            <a:ext cx="3528392" cy="4896544"/>
          </a:xfrm>
        </p:spPr>
        <p:txBody>
          <a:bodyPr>
            <a:normAutofit/>
          </a:bodyPr>
          <a:lstStyle/>
          <a:p>
            <a:pPr>
              <a:buNone/>
            </a:pPr>
            <a:r>
              <a:rPr lang="en-GB" dirty="0" smtClean="0"/>
              <a:t>	“At first it was very difficult for me at school but now I like to take on challenges and I like that here there are safe rooms for you to go to. I am good at maths.”</a:t>
            </a:r>
          </a:p>
          <a:p>
            <a:pPr>
              <a:buNone/>
            </a:pPr>
            <a:endParaRPr lang="en-GB" dirty="0" smtClean="0"/>
          </a:p>
          <a:p>
            <a:pPr>
              <a:buNone/>
            </a:pPr>
            <a:r>
              <a:rPr lang="en-GB" dirty="0" smtClean="0"/>
              <a:t>	Jack, aged 14</a:t>
            </a:r>
            <a:endParaRPr lang="en-GB" dirty="0"/>
          </a:p>
        </p:txBody>
      </p:sp>
      <p:pic>
        <p:nvPicPr>
          <p:cNvPr id="1026" name="Picture 2" descr="C:\Users\Gareth\AppData\Local\Microsoft\Windows\Temporary Internet Files\Content.Outlook\AAFCEMDH\16-03-2016 094032.jpg"/>
          <p:cNvPicPr>
            <a:picLocks noChangeAspect="1" noChangeArrowheads="1"/>
          </p:cNvPicPr>
          <p:nvPr/>
        </p:nvPicPr>
        <p:blipFill>
          <a:blip r:embed="rId2" cstate="print"/>
          <a:srcRect/>
          <a:stretch>
            <a:fillRect/>
          </a:stretch>
        </p:blipFill>
        <p:spPr bwMode="auto">
          <a:xfrm>
            <a:off x="395536" y="269430"/>
            <a:ext cx="4879595" cy="53556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08112"/>
          </a:xfrm>
        </p:spPr>
        <p:txBody>
          <a:bodyPr>
            <a:normAutofit/>
          </a:bodyPr>
          <a:lstStyle/>
          <a:p>
            <a:r>
              <a:rPr lang="en-US" sz="4000" b="0" dirty="0" smtClean="0">
                <a:solidFill>
                  <a:schemeClr val="tx1"/>
                </a:solidFill>
                <a:effectLst/>
                <a:latin typeface="Arial"/>
                <a:cs typeface="Arial"/>
              </a:rPr>
              <a:t>What we will talk about today</a:t>
            </a:r>
            <a:endParaRPr lang="en-US" sz="4000" b="0" dirty="0">
              <a:solidFill>
                <a:schemeClr val="tx1"/>
              </a:solidFill>
              <a:effectLst/>
              <a:latin typeface="Arial"/>
              <a:cs typeface="Arial"/>
            </a:endParaRPr>
          </a:p>
        </p:txBody>
      </p:sp>
      <p:sp>
        <p:nvSpPr>
          <p:cNvPr id="3" name="Content Placeholder 2"/>
          <p:cNvSpPr>
            <a:spLocks noGrp="1"/>
          </p:cNvSpPr>
          <p:nvPr>
            <p:ph idx="1"/>
          </p:nvPr>
        </p:nvSpPr>
        <p:spPr>
          <a:xfrm>
            <a:off x="467544" y="1268760"/>
            <a:ext cx="8229600" cy="4525963"/>
          </a:xfrm>
        </p:spPr>
        <p:txBody>
          <a:bodyPr>
            <a:normAutofit/>
          </a:bodyPr>
          <a:lstStyle/>
          <a:p>
            <a:pPr>
              <a:buClrTx/>
              <a:buSzPct val="75000"/>
              <a:buFont typeface="Wingdings" pitchFamily="2" charset="2"/>
              <a:buChar char="Ø"/>
            </a:pPr>
            <a:r>
              <a:rPr lang="en-US" dirty="0" smtClean="0">
                <a:solidFill>
                  <a:srgbClr val="FF0000"/>
                </a:solidFill>
                <a:latin typeface="Arial"/>
                <a:cs typeface="Arial"/>
              </a:rPr>
              <a:t>Autism education research at the University of Manchester</a:t>
            </a:r>
          </a:p>
          <a:p>
            <a:pPr>
              <a:buClrTx/>
              <a:buSzPct val="75000"/>
              <a:buFont typeface="Wingdings" pitchFamily="2" charset="2"/>
              <a:buChar char="Ø"/>
            </a:pPr>
            <a:r>
              <a:rPr lang="en-US" dirty="0" smtClean="0">
                <a:latin typeface="Arial"/>
                <a:cs typeface="Arial"/>
              </a:rPr>
              <a:t>Why can school be such a challenging place for many young people with autism?</a:t>
            </a:r>
          </a:p>
          <a:p>
            <a:pPr>
              <a:buClrTx/>
              <a:buSzPct val="75000"/>
              <a:buFont typeface="Wingdings" pitchFamily="2" charset="2"/>
              <a:buChar char="Ø"/>
            </a:pPr>
            <a:r>
              <a:rPr lang="en-US" dirty="0" smtClean="0">
                <a:latin typeface="Arial"/>
                <a:cs typeface="Arial"/>
              </a:rPr>
              <a:t>What do parents/</a:t>
            </a:r>
            <a:r>
              <a:rPr lang="en-US" dirty="0" err="1" smtClean="0">
                <a:latin typeface="Arial"/>
                <a:cs typeface="Arial"/>
              </a:rPr>
              <a:t>carers</a:t>
            </a:r>
            <a:r>
              <a:rPr lang="en-US" dirty="0" smtClean="0">
                <a:latin typeface="Arial"/>
                <a:cs typeface="Arial"/>
              </a:rPr>
              <a:t> and young people with autism want?</a:t>
            </a:r>
          </a:p>
          <a:p>
            <a:pPr>
              <a:buClrTx/>
              <a:buSzPct val="75000"/>
              <a:buFont typeface="Wingdings" pitchFamily="2" charset="2"/>
              <a:buChar char="Ø"/>
            </a:pPr>
            <a:r>
              <a:rPr lang="en-US" dirty="0" smtClean="0">
                <a:latin typeface="Arial"/>
                <a:cs typeface="Arial"/>
              </a:rPr>
              <a:t>What can we do to improve the educational experiences and outcomes of young people with autism?</a:t>
            </a:r>
          </a:p>
          <a:p>
            <a:pPr>
              <a:buClrTx/>
              <a:buSzPct val="75000"/>
              <a:buFont typeface="Wingdings" pitchFamily="2" charset="2"/>
              <a:buChar char="Ø"/>
            </a:pPr>
            <a:r>
              <a:rPr lang="en-US" dirty="0" smtClean="0">
                <a:latin typeface="Arial"/>
                <a:cs typeface="Arial"/>
              </a:rPr>
              <a:t>Conclusion</a:t>
            </a:r>
          </a:p>
        </p:txBody>
      </p:sp>
    </p:spTree>
    <p:extLst>
      <p:ext uri="{BB962C8B-B14F-4D97-AF65-F5344CB8AC3E}">
        <p14:creationId xmlns:p14="http://schemas.microsoft.com/office/powerpoint/2010/main" val="81254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C841F37-48F6-436C-B366-0AA44A961D4D" descr="cid:0C841F37-48F6-436C-B366-0AA44A961D4D"/>
          <p:cNvPicPr/>
          <p:nvPr/>
        </p:nvPicPr>
        <p:blipFill>
          <a:blip r:embed="rId2" r:link="rId3" cstate="print"/>
          <a:srcRect/>
          <a:stretch>
            <a:fillRect/>
          </a:stretch>
        </p:blipFill>
        <p:spPr bwMode="auto">
          <a:xfrm>
            <a:off x="2267744" y="116632"/>
            <a:ext cx="4410109"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496944" cy="4525963"/>
          </a:xfrm>
        </p:spPr>
        <p:txBody>
          <a:bodyPr/>
          <a:lstStyle/>
          <a:p>
            <a:pPr>
              <a:buNone/>
            </a:pPr>
            <a:r>
              <a:rPr lang="en-GB" b="1" dirty="0" smtClean="0"/>
              <a:t>Peer support for autistic students: Bobby’s story</a:t>
            </a:r>
            <a:endParaRPr lang="en-GB" dirty="0" smtClean="0"/>
          </a:p>
          <a:p>
            <a:pPr>
              <a:buNone/>
            </a:pPr>
            <a:r>
              <a:rPr lang="en-GB" dirty="0" smtClean="0"/>
              <a:t>http://blog.optimus-education.com/peer-support-autistic-students-bobby%E2%80%99s-story </a:t>
            </a:r>
          </a:p>
          <a:p>
            <a:pPr>
              <a:buNone/>
            </a:pPr>
            <a:r>
              <a:rPr lang="en-GB" b="1" dirty="0" smtClean="0"/>
              <a:t>Autism and education: key points and resources</a:t>
            </a:r>
            <a:endParaRPr lang="en-GB" dirty="0" smtClean="0"/>
          </a:p>
          <a:p>
            <a:pPr>
              <a:buNone/>
            </a:pPr>
            <a:r>
              <a:rPr lang="en-GB" dirty="0" smtClean="0"/>
              <a:t>http://blog.optimus-education.com/autism-and-education-key-points-and-resources </a:t>
            </a:r>
          </a:p>
          <a:p>
            <a:pPr>
              <a:buNone/>
            </a:pPr>
            <a:r>
              <a:rPr lang="en-GB" b="1" dirty="0" smtClean="0"/>
              <a:t>Girls and autism: what we need to know</a:t>
            </a:r>
          </a:p>
          <a:p>
            <a:pPr>
              <a:buNone/>
            </a:pPr>
            <a:r>
              <a:rPr lang="en-GB" dirty="0" smtClean="0"/>
              <a:t>http://blog.optimus-education.com/girls-and-autism-what-we-need-know </a:t>
            </a:r>
            <a:endParaRPr lang="en-GB" dirty="0"/>
          </a:p>
        </p:txBody>
      </p:sp>
      <p:sp>
        <p:nvSpPr>
          <p:cNvPr id="3" name="Title 2"/>
          <p:cNvSpPr>
            <a:spLocks noGrp="1"/>
          </p:cNvSpPr>
          <p:nvPr>
            <p:ph type="title"/>
          </p:nvPr>
        </p:nvSpPr>
        <p:spPr>
          <a:xfrm>
            <a:off x="457200" y="274638"/>
            <a:ext cx="8229600" cy="994122"/>
          </a:xfrm>
        </p:spPr>
        <p:txBody>
          <a:bodyPr>
            <a:normAutofit/>
          </a:bodyPr>
          <a:lstStyle/>
          <a:p>
            <a:r>
              <a:rPr lang="en-GB" dirty="0" smtClean="0">
                <a:solidFill>
                  <a:schemeClr val="tx1"/>
                </a:solidFill>
                <a:effectLst/>
              </a:rPr>
              <a:t>Blog links:</a:t>
            </a:r>
            <a:endParaRPr lang="en-GB" dirty="0">
              <a:solidFill>
                <a:schemeClr val="tx1"/>
              </a:solidFill>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8784976" cy="4752528"/>
          </a:xfrm>
        </p:spPr>
        <p:txBody>
          <a:bodyPr>
            <a:normAutofit fontScale="32500" lnSpcReduction="20000"/>
          </a:bodyPr>
          <a:lstStyle/>
          <a:p>
            <a:endParaRPr lang="en-GB" dirty="0" smtClean="0"/>
          </a:p>
          <a:p>
            <a:pPr>
              <a:buClrTx/>
              <a:buSzPct val="75000"/>
              <a:buFont typeface="Wingdings" pitchFamily="2" charset="2"/>
              <a:buChar char="Ø"/>
            </a:pPr>
            <a:r>
              <a:rPr lang="en-GB" sz="5500" dirty="0" smtClean="0"/>
              <a:t>Calder, L., Hill, V., &amp; </a:t>
            </a:r>
            <a:r>
              <a:rPr lang="en-GB" sz="5500" dirty="0" err="1" smtClean="0"/>
              <a:t>Pellicano</a:t>
            </a:r>
            <a:r>
              <a:rPr lang="en-GB" sz="5500" dirty="0" smtClean="0"/>
              <a:t>, E. (2013) “Sometimes I want to play by myself”: under-standing what friendship means to children with autism in mainstream primary schools. Autism: The International Journal of Research and Practice, 17, 296–316 </a:t>
            </a:r>
          </a:p>
          <a:p>
            <a:pPr>
              <a:buClrTx/>
              <a:buSzPct val="75000"/>
              <a:buFont typeface="Wingdings" pitchFamily="2" charset="2"/>
              <a:buChar char="Ø"/>
            </a:pPr>
            <a:r>
              <a:rPr lang="en-GB" sz="5500" dirty="0" smtClean="0"/>
              <a:t>Connor, M. (2000) </a:t>
            </a:r>
            <a:r>
              <a:rPr lang="en-GB" sz="5500" dirty="0" err="1" smtClean="0"/>
              <a:t>Asperger</a:t>
            </a:r>
            <a:r>
              <a:rPr lang="en-GB" sz="5500" dirty="0" smtClean="0"/>
              <a:t> syndrome (autistic spectrum disorder) and the self-reports of comprehensive school students. Educational Psychology in Practice, 16, 285–296. </a:t>
            </a:r>
          </a:p>
          <a:p>
            <a:pPr>
              <a:buClrTx/>
              <a:buSzPct val="75000"/>
              <a:buFont typeface="Wingdings" pitchFamily="2" charset="2"/>
              <a:buChar char="Ø"/>
            </a:pPr>
            <a:r>
              <a:rPr lang="en-GB" sz="5500" dirty="0" smtClean="0"/>
              <a:t>Department for Education. (2010) GCSE and equivalent results in England, 2009/10 (revised). London: DFE. </a:t>
            </a:r>
          </a:p>
          <a:p>
            <a:pPr>
              <a:buClrTx/>
              <a:buSzPct val="75000"/>
              <a:buFont typeface="Wingdings" pitchFamily="2" charset="2"/>
              <a:buChar char="Ø"/>
            </a:pPr>
            <a:r>
              <a:rPr lang="en-GB" sz="5500" dirty="0" smtClean="0"/>
              <a:t>Department for Education. (2011) Special Educational Needs Information Act: An Analysis. Analysis. London: DFE. </a:t>
            </a:r>
          </a:p>
          <a:p>
            <a:pPr>
              <a:buClrTx/>
              <a:buSzPct val="75000"/>
              <a:buFont typeface="Wingdings" pitchFamily="2" charset="2"/>
              <a:buChar char="Ø"/>
            </a:pPr>
            <a:r>
              <a:rPr lang="en-GB" sz="5500" dirty="0" smtClean="0"/>
              <a:t>Department for Education. (2013a) Children with Special Educational Needs 2013: An Analysis. London: DFE. </a:t>
            </a:r>
          </a:p>
          <a:p>
            <a:pPr>
              <a:buClrTx/>
              <a:buSzPct val="75000"/>
              <a:buFont typeface="Wingdings" pitchFamily="2" charset="2"/>
              <a:buChar char="Ø"/>
            </a:pPr>
            <a:r>
              <a:rPr lang="en-GB" sz="5500" dirty="0" smtClean="0"/>
              <a:t>Department for Education. (2013b) Permanent and Fixed Period Exclusions from Schools in England: 2011 to 2012 Academic Year. London: DFE </a:t>
            </a:r>
          </a:p>
          <a:p>
            <a:pPr>
              <a:buClrTx/>
              <a:buSzPct val="75000"/>
              <a:buFont typeface="Wingdings" pitchFamily="2" charset="2"/>
              <a:buChar char="Ø"/>
            </a:pPr>
            <a:r>
              <a:rPr lang="en-GB" sz="5500" dirty="0" smtClean="0"/>
              <a:t>Hebron, J., &amp; Humphrey, N. (2014) Mental health difficulties among young people on the autistic spectrum in mainstream secondary schools: a comparative study. Journal of Research in Special Educational Needs, 14, 22–32. </a:t>
            </a:r>
          </a:p>
        </p:txBody>
      </p:sp>
      <p:sp>
        <p:nvSpPr>
          <p:cNvPr id="3" name="Title 2"/>
          <p:cNvSpPr>
            <a:spLocks noGrp="1"/>
          </p:cNvSpPr>
          <p:nvPr>
            <p:ph type="title"/>
          </p:nvPr>
        </p:nvSpPr>
        <p:spPr>
          <a:xfrm>
            <a:off x="179512" y="116632"/>
            <a:ext cx="8229600" cy="792088"/>
          </a:xfrm>
        </p:spPr>
        <p:txBody>
          <a:bodyPr>
            <a:normAutofit/>
          </a:bodyPr>
          <a:lstStyle/>
          <a:p>
            <a:r>
              <a:rPr lang="en-GB" sz="3800" dirty="0" smtClean="0">
                <a:solidFill>
                  <a:schemeClr val="tx1"/>
                </a:solidFill>
                <a:effectLst/>
              </a:rPr>
              <a:t>References (1)</a:t>
            </a:r>
            <a:endParaRPr lang="en-GB" sz="3800" dirty="0">
              <a:solidFill>
                <a:schemeClr val="tx1"/>
              </a:solidFill>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8640960" cy="4752528"/>
          </a:xfrm>
        </p:spPr>
        <p:txBody>
          <a:bodyPr>
            <a:normAutofit fontScale="70000" lnSpcReduction="20000"/>
          </a:bodyPr>
          <a:lstStyle/>
          <a:p>
            <a:endParaRPr lang="en-GB" dirty="0" smtClean="0"/>
          </a:p>
          <a:p>
            <a:pPr>
              <a:buClrTx/>
              <a:buSzPct val="75000"/>
              <a:buFont typeface="Wingdings" pitchFamily="2" charset="2"/>
              <a:buChar char="Ø"/>
            </a:pPr>
            <a:r>
              <a:rPr lang="en-GB" sz="3000" dirty="0" smtClean="0"/>
              <a:t>Humphrey, N., &amp; Lewis, S. (2008) “Make me normal”: the views and experiences of pupils on the autistic spectrum in mainstream secondary schools. Autism, 12, 23–46. </a:t>
            </a:r>
          </a:p>
          <a:p>
            <a:pPr>
              <a:buClrTx/>
              <a:buSzPct val="75000"/>
              <a:buFont typeface="Wingdings" pitchFamily="2" charset="2"/>
              <a:buChar char="Ø"/>
            </a:pPr>
            <a:r>
              <a:rPr lang="en-GB" sz="3000" dirty="0" smtClean="0"/>
              <a:t>Humphrey, N., Bond, C., Hebron, J., Symes, W. &amp; Morewood, G. D. (Eds.) (2015) </a:t>
            </a:r>
            <a:r>
              <a:rPr lang="en-GB" sz="3000" i="1" dirty="0" smtClean="0"/>
              <a:t>Autism and education (Sage Major Work). London: Sage </a:t>
            </a:r>
          </a:p>
          <a:p>
            <a:pPr>
              <a:buClrTx/>
              <a:buSzPct val="75000"/>
              <a:buFont typeface="Wingdings" pitchFamily="2" charset="2"/>
              <a:buChar char="Ø"/>
            </a:pPr>
            <a:r>
              <a:rPr lang="en-GB" sz="3000" dirty="0" smtClean="0"/>
              <a:t>Morewood, G. D, Humphrey, N. &amp; Symes, W. (2011) Mainstreaming autism: making it work. Good Autism Practice Journal 02.12.11, 62-68. </a:t>
            </a:r>
          </a:p>
          <a:p>
            <a:pPr>
              <a:buClrTx/>
              <a:buSzPct val="75000"/>
              <a:buFont typeface="Wingdings" pitchFamily="2" charset="2"/>
              <a:buChar char="Ø"/>
            </a:pPr>
            <a:r>
              <a:rPr lang="en-GB" sz="3000" dirty="0" smtClean="0"/>
              <a:t>National Autistic Society (2011) Great Expectations. London: NAS. </a:t>
            </a:r>
          </a:p>
          <a:p>
            <a:pPr>
              <a:buClrTx/>
              <a:buSzPct val="75000"/>
              <a:buFont typeface="Wingdings" pitchFamily="2" charset="2"/>
              <a:buChar char="Ø"/>
            </a:pPr>
            <a:r>
              <a:rPr lang="en-GB" sz="3000" dirty="0" smtClean="0"/>
              <a:t>Schroeder, J. H., Cappadocia, M. C., </a:t>
            </a:r>
            <a:r>
              <a:rPr lang="en-GB" sz="3000" dirty="0" err="1" smtClean="0"/>
              <a:t>Bebko</a:t>
            </a:r>
            <a:r>
              <a:rPr lang="en-GB" sz="3000" dirty="0" smtClean="0"/>
              <a:t>, J. M., </a:t>
            </a:r>
            <a:r>
              <a:rPr lang="en-GB" sz="3000" dirty="0" err="1" smtClean="0"/>
              <a:t>Pepler</a:t>
            </a:r>
            <a:r>
              <a:rPr lang="en-GB" sz="3000" dirty="0" smtClean="0"/>
              <a:t>, D. J., &amp; Weiss, J. (2014) Shedding light on a pervasive problem: are view of research on bullying experiences among children with autism spectrum disorders. Journal of Autism and Developmental Disorders, 44, 1520–1534. </a:t>
            </a:r>
          </a:p>
          <a:p>
            <a:pPr>
              <a:buClrTx/>
              <a:buSzPct val="75000"/>
              <a:buFont typeface="Wingdings" pitchFamily="2" charset="2"/>
              <a:buChar char="Ø"/>
            </a:pPr>
            <a:r>
              <a:rPr lang="en-GB" sz="3000" dirty="0" err="1" smtClean="0"/>
              <a:t>Sciutto</a:t>
            </a:r>
            <a:r>
              <a:rPr lang="en-GB" sz="3000" dirty="0" smtClean="0"/>
              <a:t>, M., </a:t>
            </a:r>
            <a:r>
              <a:rPr lang="en-GB" sz="3000" dirty="0" err="1" smtClean="0"/>
              <a:t>Richwine</a:t>
            </a:r>
            <a:r>
              <a:rPr lang="en-GB" sz="3000" dirty="0" smtClean="0"/>
              <a:t>, S., </a:t>
            </a:r>
            <a:r>
              <a:rPr lang="en-GB" sz="3000" dirty="0" err="1" smtClean="0"/>
              <a:t>Mentrikoski</a:t>
            </a:r>
            <a:r>
              <a:rPr lang="en-GB" sz="3000" dirty="0" smtClean="0"/>
              <a:t>, J., &amp; </a:t>
            </a:r>
            <a:r>
              <a:rPr lang="en-GB" sz="3000" dirty="0" err="1" smtClean="0"/>
              <a:t>Niedzwiecki</a:t>
            </a:r>
            <a:r>
              <a:rPr lang="en-GB" sz="3000" dirty="0" smtClean="0"/>
              <a:t>, K. (2012) A qualitative analysis of the school experiences of students with </a:t>
            </a:r>
            <a:r>
              <a:rPr lang="en-GB" sz="3000" dirty="0" err="1" smtClean="0"/>
              <a:t>Asperger</a:t>
            </a:r>
            <a:r>
              <a:rPr lang="en-GB" sz="3000" dirty="0" smtClean="0"/>
              <a:t> Syndrome </a:t>
            </a:r>
            <a:endParaRPr lang="en-GB" sz="3000" dirty="0"/>
          </a:p>
        </p:txBody>
      </p:sp>
      <p:sp>
        <p:nvSpPr>
          <p:cNvPr id="3" name="Title 2"/>
          <p:cNvSpPr>
            <a:spLocks noGrp="1"/>
          </p:cNvSpPr>
          <p:nvPr>
            <p:ph type="title"/>
          </p:nvPr>
        </p:nvSpPr>
        <p:spPr>
          <a:xfrm>
            <a:off x="179512" y="116632"/>
            <a:ext cx="8229600" cy="792088"/>
          </a:xfrm>
        </p:spPr>
        <p:txBody>
          <a:bodyPr>
            <a:normAutofit/>
          </a:bodyPr>
          <a:lstStyle/>
          <a:p>
            <a:r>
              <a:rPr lang="en-GB" sz="3800" dirty="0" smtClean="0">
                <a:solidFill>
                  <a:schemeClr val="tx1"/>
                </a:solidFill>
                <a:effectLst/>
              </a:rPr>
              <a:t>References (2)</a:t>
            </a:r>
            <a:endParaRPr lang="en-GB" sz="3800" dirty="0">
              <a:solidFill>
                <a:schemeClr val="tx1"/>
              </a:solidFill>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body" idx="1"/>
          </p:nvPr>
        </p:nvSpPr>
        <p:spPr>
          <a:xfrm>
            <a:off x="179512" y="476672"/>
            <a:ext cx="8784976" cy="4824536"/>
          </a:xfrm>
        </p:spPr>
        <p:txBody>
          <a:bodyPr>
            <a:normAutofit/>
          </a:bodyPr>
          <a:lstStyle/>
          <a:p>
            <a:pPr algn="ctr">
              <a:buFontTx/>
              <a:buNone/>
              <a:defRPr/>
            </a:pPr>
            <a:endParaRPr lang="en-GB" sz="3500" b="1" dirty="0" smtClean="0">
              <a:latin typeface="Calibri" pitchFamily="34" charset="0"/>
            </a:endParaRPr>
          </a:p>
          <a:p>
            <a:pPr algn="ctr">
              <a:buFontTx/>
              <a:buNone/>
              <a:defRPr/>
            </a:pPr>
            <a:r>
              <a:rPr lang="en-GB" sz="4700" b="1" dirty="0" smtClean="0">
                <a:latin typeface="Calibri" pitchFamily="34" charset="0"/>
              </a:rPr>
              <a:t>Neil Humphrey</a:t>
            </a:r>
          </a:p>
          <a:p>
            <a:pPr algn="ctr">
              <a:buFontTx/>
              <a:buNone/>
              <a:defRPr/>
            </a:pPr>
            <a:r>
              <a:rPr lang="en-GB" sz="4700" b="1" dirty="0" smtClean="0">
                <a:latin typeface="Calibri" pitchFamily="34" charset="0"/>
              </a:rPr>
              <a:t>@</a:t>
            </a:r>
            <a:r>
              <a:rPr lang="en-GB" sz="4700" b="1" dirty="0" err="1" smtClean="0">
                <a:latin typeface="Calibri" pitchFamily="34" charset="0"/>
              </a:rPr>
              <a:t>neilhumphreyUoM</a:t>
            </a:r>
            <a:endParaRPr lang="en-GB" sz="4700" b="1" dirty="0" smtClean="0">
              <a:latin typeface="Calibri" pitchFamily="34" charset="0"/>
            </a:endParaRPr>
          </a:p>
          <a:p>
            <a:pPr algn="ctr">
              <a:buFontTx/>
              <a:buNone/>
              <a:defRPr/>
            </a:pPr>
            <a:endParaRPr lang="en-GB" sz="3500" b="1" dirty="0" smtClean="0">
              <a:latin typeface="Calibri" pitchFamily="34" charset="0"/>
            </a:endParaRPr>
          </a:p>
          <a:p>
            <a:pPr algn="ctr">
              <a:buFontTx/>
              <a:buNone/>
              <a:defRPr/>
            </a:pPr>
            <a:r>
              <a:rPr lang="en-GB" sz="4700" b="1" dirty="0" smtClean="0">
                <a:latin typeface="Calibri" pitchFamily="34" charset="0"/>
              </a:rPr>
              <a:t>Gareth </a:t>
            </a:r>
            <a:r>
              <a:rPr lang="en-GB" sz="4700" b="1" dirty="0">
                <a:latin typeface="Calibri" pitchFamily="34" charset="0"/>
              </a:rPr>
              <a:t>D </a:t>
            </a:r>
            <a:r>
              <a:rPr lang="en-GB" sz="4700" b="1" dirty="0" smtClean="0">
                <a:latin typeface="Calibri" pitchFamily="34" charset="0"/>
              </a:rPr>
              <a:t>Morewood</a:t>
            </a:r>
            <a:r>
              <a:rPr lang="en-GB" sz="4400" b="1" dirty="0" smtClean="0">
                <a:latin typeface="Calibri" pitchFamily="34" charset="0"/>
              </a:rPr>
              <a:t> </a:t>
            </a:r>
          </a:p>
          <a:p>
            <a:pPr algn="ctr">
              <a:buFontTx/>
              <a:buNone/>
              <a:defRPr/>
            </a:pPr>
            <a:r>
              <a:rPr lang="en-GB" sz="4400" b="1" dirty="0" smtClean="0">
                <a:latin typeface="Calibri" pitchFamily="34" charset="0"/>
              </a:rPr>
              <a:t>@gdmorewood</a:t>
            </a:r>
          </a:p>
          <a:p>
            <a:pPr algn="ctr">
              <a:buFontTx/>
              <a:buNone/>
              <a:defRPr/>
            </a:pPr>
            <a:endParaRPr lang="en-GB" sz="1600" b="1" dirty="0" smtClean="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4"/>
            <a:ext cx="5976664" cy="4525963"/>
          </a:xfrm>
        </p:spPr>
        <p:txBody>
          <a:bodyPr>
            <a:noAutofit/>
          </a:bodyPr>
          <a:lstStyle/>
          <a:p>
            <a:pPr>
              <a:buClrTx/>
              <a:buSzPct val="75000"/>
              <a:buFont typeface="Wingdings" pitchFamily="2" charset="2"/>
              <a:buChar char="Ø"/>
            </a:pPr>
            <a:r>
              <a:rPr lang="en-US" sz="1800" u="sng" dirty="0" smtClean="0">
                <a:latin typeface="Arial"/>
                <a:cs typeface="Arial"/>
              </a:rPr>
              <a:t>www.autism.manchester.ac.uk</a:t>
            </a:r>
            <a:r>
              <a:rPr lang="en-US" sz="1800" dirty="0" smtClean="0">
                <a:latin typeface="Arial"/>
                <a:cs typeface="Arial"/>
              </a:rPr>
              <a:t> (also @</a:t>
            </a:r>
            <a:r>
              <a:rPr lang="en-US" sz="1800" dirty="0" err="1" smtClean="0">
                <a:latin typeface="Arial"/>
                <a:cs typeface="Arial"/>
              </a:rPr>
              <a:t>autismUoM</a:t>
            </a:r>
            <a:r>
              <a:rPr lang="en-US" sz="1800" dirty="0" smtClean="0">
                <a:latin typeface="Arial"/>
                <a:cs typeface="Arial"/>
              </a:rPr>
              <a:t>)</a:t>
            </a:r>
          </a:p>
          <a:p>
            <a:pPr>
              <a:buClrTx/>
              <a:buSzPct val="75000"/>
              <a:buFont typeface="Wingdings" pitchFamily="2" charset="2"/>
              <a:buChar char="Ø"/>
              <a:defRPr/>
            </a:pPr>
            <a:r>
              <a:rPr lang="en-US" sz="1800" dirty="0" smtClean="0">
                <a:latin typeface="Arial"/>
                <a:cs typeface="Arial"/>
              </a:rPr>
              <a:t>Inclusive </a:t>
            </a:r>
            <a:r>
              <a:rPr lang="en-US" sz="1800" dirty="0">
                <a:latin typeface="Arial"/>
                <a:cs typeface="Arial"/>
              </a:rPr>
              <a:t>education for </a:t>
            </a:r>
            <a:r>
              <a:rPr lang="en-US" sz="1800" dirty="0" smtClean="0">
                <a:latin typeface="Arial"/>
                <a:cs typeface="Arial"/>
              </a:rPr>
              <a:t>students </a:t>
            </a:r>
            <a:r>
              <a:rPr lang="en-US" sz="1800" dirty="0">
                <a:latin typeface="Arial"/>
                <a:cs typeface="Arial"/>
              </a:rPr>
              <a:t>with autism in mainstream secondary schools (Humphrey &amp; </a:t>
            </a:r>
            <a:r>
              <a:rPr lang="en-US" sz="1800" dirty="0" err="1">
                <a:latin typeface="Arial"/>
                <a:cs typeface="Arial"/>
              </a:rPr>
              <a:t>Symes</a:t>
            </a:r>
            <a:r>
              <a:rPr lang="en-US" sz="1800" dirty="0">
                <a:latin typeface="Arial"/>
                <a:cs typeface="Arial"/>
              </a:rPr>
              <a:t>)</a:t>
            </a:r>
          </a:p>
          <a:p>
            <a:pPr>
              <a:buClrTx/>
              <a:buSzPct val="75000"/>
              <a:buFont typeface="Wingdings" pitchFamily="2" charset="2"/>
              <a:buChar char="Ø"/>
              <a:defRPr/>
            </a:pPr>
            <a:r>
              <a:rPr lang="en-US" sz="1800" dirty="0">
                <a:latin typeface="Arial"/>
                <a:cs typeface="Arial"/>
              </a:rPr>
              <a:t>Development of resource base provision for children with SLI/ASC (Bond &amp; Hebron)</a:t>
            </a:r>
          </a:p>
          <a:p>
            <a:pPr>
              <a:buClrTx/>
              <a:buSzPct val="75000"/>
              <a:buFont typeface="Wingdings" pitchFamily="2" charset="2"/>
              <a:buChar char="Ø"/>
              <a:defRPr/>
            </a:pPr>
            <a:r>
              <a:rPr lang="en-US" sz="1800" dirty="0">
                <a:latin typeface="Arial"/>
                <a:cs typeface="Arial"/>
              </a:rPr>
              <a:t>Risk factors for exposure to bullying among children with ASC (Hebron)</a:t>
            </a:r>
          </a:p>
          <a:p>
            <a:pPr>
              <a:buClrTx/>
              <a:buSzPct val="75000"/>
              <a:buFont typeface="Wingdings" pitchFamily="2" charset="2"/>
              <a:buChar char="Ø"/>
              <a:defRPr/>
            </a:pPr>
            <a:r>
              <a:rPr lang="en-US" sz="1800" dirty="0">
                <a:latin typeface="Arial"/>
                <a:cs typeface="Arial"/>
              </a:rPr>
              <a:t>Transition from primary to secondary school for children with ASC (Hebron)</a:t>
            </a:r>
          </a:p>
          <a:p>
            <a:pPr>
              <a:buClrTx/>
              <a:buSzPct val="75000"/>
              <a:buFont typeface="Wingdings" pitchFamily="2" charset="2"/>
              <a:buChar char="Ø"/>
              <a:defRPr/>
            </a:pPr>
            <a:r>
              <a:rPr lang="en-US" sz="1800" dirty="0">
                <a:latin typeface="Arial"/>
                <a:cs typeface="Arial"/>
              </a:rPr>
              <a:t>Educating persons with ASC: A systematic literature review (Bond, </a:t>
            </a:r>
            <a:r>
              <a:rPr lang="en-US" sz="1800" dirty="0" err="1">
                <a:latin typeface="Arial"/>
                <a:cs typeface="Arial"/>
              </a:rPr>
              <a:t>Symes</a:t>
            </a:r>
            <a:r>
              <a:rPr lang="en-US" sz="1800" dirty="0">
                <a:latin typeface="Arial"/>
                <a:cs typeface="Arial"/>
              </a:rPr>
              <a:t>, Hebron, Humphrey &amp; </a:t>
            </a:r>
            <a:r>
              <a:rPr lang="en-US" sz="1800" dirty="0" err="1">
                <a:latin typeface="Arial"/>
                <a:cs typeface="Arial"/>
              </a:rPr>
              <a:t>Morewood</a:t>
            </a:r>
            <a:r>
              <a:rPr lang="en-US" sz="1800" dirty="0">
                <a:latin typeface="Arial"/>
                <a:cs typeface="Arial"/>
              </a:rPr>
              <a:t>)</a:t>
            </a:r>
          </a:p>
          <a:p>
            <a:pPr>
              <a:buClrTx/>
              <a:buSzPct val="75000"/>
              <a:buFont typeface="Wingdings" pitchFamily="2" charset="2"/>
              <a:buChar char="Ø"/>
              <a:defRPr/>
            </a:pPr>
            <a:r>
              <a:rPr lang="en-US" sz="1800" dirty="0">
                <a:latin typeface="Arial"/>
                <a:cs typeface="Arial"/>
              </a:rPr>
              <a:t>Autism and education (Humphrey, Bond, Hebron, </a:t>
            </a:r>
            <a:r>
              <a:rPr lang="en-US" sz="1800" dirty="0" err="1">
                <a:latin typeface="Arial"/>
                <a:cs typeface="Arial"/>
              </a:rPr>
              <a:t>Symes</a:t>
            </a:r>
            <a:r>
              <a:rPr lang="en-US" sz="1800" dirty="0">
                <a:latin typeface="Arial"/>
                <a:cs typeface="Arial"/>
              </a:rPr>
              <a:t> &amp; </a:t>
            </a:r>
            <a:r>
              <a:rPr lang="en-US" sz="1800" dirty="0" err="1">
                <a:latin typeface="Arial"/>
                <a:cs typeface="Arial"/>
              </a:rPr>
              <a:t>Morewood</a:t>
            </a:r>
            <a:r>
              <a:rPr lang="en-US" sz="1800" dirty="0">
                <a:latin typeface="Arial"/>
                <a:cs typeface="Arial"/>
              </a:rPr>
              <a:t>)</a:t>
            </a:r>
          </a:p>
          <a:p>
            <a:endParaRPr lang="en-US" sz="1600" dirty="0">
              <a:latin typeface="Arial"/>
              <a:cs typeface="Arial"/>
            </a:endParaRPr>
          </a:p>
        </p:txBody>
      </p:sp>
      <p:pic>
        <p:nvPicPr>
          <p:cNvPr id="5" name="Picture 4" descr="Screen Shot 2015-08-17 at 07.42.4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628800"/>
            <a:ext cx="2662094" cy="3931437"/>
          </a:xfrm>
          <a:prstGeom prst="rect">
            <a:avLst/>
          </a:prstGeom>
        </p:spPr>
      </p:pic>
      <p:sp>
        <p:nvSpPr>
          <p:cNvPr id="7" name="Title 1"/>
          <p:cNvSpPr txBox="1">
            <a:spLocks/>
          </p:cNvSpPr>
          <p:nvPr/>
        </p:nvSpPr>
        <p:spPr>
          <a:xfrm>
            <a:off x="611560" y="18864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Arial"/>
                <a:cs typeface="Arial"/>
              </a:rPr>
              <a:t>Autism education research at the University of Manchester </a:t>
            </a:r>
            <a:endParaRPr lang="en-US" sz="4000" dirty="0">
              <a:latin typeface="Arial"/>
              <a:cs typeface="Arial"/>
            </a:endParaRPr>
          </a:p>
        </p:txBody>
      </p:sp>
    </p:spTree>
    <p:extLst>
      <p:ext uri="{BB962C8B-B14F-4D97-AF65-F5344CB8AC3E}">
        <p14:creationId xmlns:p14="http://schemas.microsoft.com/office/powerpoint/2010/main" val="414029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08112"/>
          </a:xfrm>
        </p:spPr>
        <p:txBody>
          <a:bodyPr>
            <a:normAutofit/>
          </a:bodyPr>
          <a:lstStyle/>
          <a:p>
            <a:r>
              <a:rPr lang="en-US" sz="4000" b="0" dirty="0" smtClean="0">
                <a:solidFill>
                  <a:schemeClr val="tx1"/>
                </a:solidFill>
                <a:effectLst/>
                <a:latin typeface="Arial"/>
                <a:cs typeface="Arial"/>
              </a:rPr>
              <a:t>What we will talk about today</a:t>
            </a:r>
            <a:endParaRPr lang="en-US" sz="4000" b="0" dirty="0">
              <a:solidFill>
                <a:schemeClr val="tx1"/>
              </a:solidFill>
              <a:effectLst/>
              <a:latin typeface="Arial"/>
              <a:cs typeface="Arial"/>
            </a:endParaRPr>
          </a:p>
        </p:txBody>
      </p:sp>
      <p:sp>
        <p:nvSpPr>
          <p:cNvPr id="3" name="Content Placeholder 2"/>
          <p:cNvSpPr>
            <a:spLocks noGrp="1"/>
          </p:cNvSpPr>
          <p:nvPr>
            <p:ph idx="1"/>
          </p:nvPr>
        </p:nvSpPr>
        <p:spPr>
          <a:xfrm>
            <a:off x="467544" y="1268760"/>
            <a:ext cx="8229600" cy="4525963"/>
          </a:xfrm>
        </p:spPr>
        <p:txBody>
          <a:bodyPr>
            <a:normAutofit/>
          </a:bodyPr>
          <a:lstStyle/>
          <a:p>
            <a:pPr>
              <a:buClrTx/>
              <a:buSzPct val="75000"/>
              <a:buFont typeface="Wingdings" pitchFamily="2" charset="2"/>
              <a:buChar char="Ø"/>
            </a:pPr>
            <a:r>
              <a:rPr lang="en-US" dirty="0" smtClean="0">
                <a:latin typeface="Arial"/>
                <a:cs typeface="Arial"/>
              </a:rPr>
              <a:t>Autism education research at the University of Manchester</a:t>
            </a:r>
          </a:p>
          <a:p>
            <a:pPr>
              <a:buClrTx/>
              <a:buSzPct val="75000"/>
              <a:buFont typeface="Wingdings" pitchFamily="2" charset="2"/>
              <a:buChar char="Ø"/>
            </a:pPr>
            <a:r>
              <a:rPr lang="en-US" dirty="0" smtClean="0">
                <a:solidFill>
                  <a:srgbClr val="FF0000"/>
                </a:solidFill>
                <a:latin typeface="Arial"/>
                <a:cs typeface="Arial"/>
              </a:rPr>
              <a:t>Why can school be such a challenging place for many young people with autism?</a:t>
            </a:r>
          </a:p>
          <a:p>
            <a:pPr>
              <a:buClrTx/>
              <a:buSzPct val="75000"/>
              <a:buFont typeface="Wingdings" pitchFamily="2" charset="2"/>
              <a:buChar char="Ø"/>
            </a:pPr>
            <a:r>
              <a:rPr lang="en-US" dirty="0" smtClean="0">
                <a:latin typeface="Arial"/>
                <a:cs typeface="Arial"/>
              </a:rPr>
              <a:t>What do parents/</a:t>
            </a:r>
            <a:r>
              <a:rPr lang="en-US" dirty="0" err="1" smtClean="0">
                <a:latin typeface="Arial"/>
                <a:cs typeface="Arial"/>
              </a:rPr>
              <a:t>carers</a:t>
            </a:r>
            <a:r>
              <a:rPr lang="en-US" dirty="0" smtClean="0">
                <a:latin typeface="Arial"/>
                <a:cs typeface="Arial"/>
              </a:rPr>
              <a:t> and young people with autism want?</a:t>
            </a:r>
          </a:p>
          <a:p>
            <a:pPr>
              <a:buClrTx/>
              <a:buSzPct val="75000"/>
              <a:buFont typeface="Wingdings" pitchFamily="2" charset="2"/>
              <a:buChar char="Ø"/>
            </a:pPr>
            <a:r>
              <a:rPr lang="en-US" dirty="0" smtClean="0">
                <a:latin typeface="Arial"/>
                <a:cs typeface="Arial"/>
              </a:rPr>
              <a:t>What can we do to improve the educational experiences and outcomes of young people with autism?</a:t>
            </a:r>
          </a:p>
          <a:p>
            <a:pPr>
              <a:buClrTx/>
              <a:buSzPct val="75000"/>
              <a:buFont typeface="Wingdings" pitchFamily="2" charset="2"/>
              <a:buChar char="Ø"/>
            </a:pPr>
            <a:r>
              <a:rPr lang="en-US" dirty="0" smtClean="0">
                <a:latin typeface="Arial"/>
                <a:cs typeface="Arial"/>
              </a:rPr>
              <a:t>Conclusion</a:t>
            </a:r>
          </a:p>
        </p:txBody>
      </p:sp>
    </p:spTree>
    <p:extLst>
      <p:ext uri="{BB962C8B-B14F-4D97-AF65-F5344CB8AC3E}">
        <p14:creationId xmlns:p14="http://schemas.microsoft.com/office/powerpoint/2010/main" val="81254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008112"/>
          </a:xfrm>
        </p:spPr>
        <p:txBody>
          <a:bodyPr>
            <a:normAutofit fontScale="90000"/>
          </a:bodyPr>
          <a:lstStyle/>
          <a:p>
            <a:r>
              <a:rPr lang="en-US" sz="3600" b="0" dirty="0" smtClean="0">
                <a:solidFill>
                  <a:schemeClr val="tx1"/>
                </a:solidFill>
                <a:effectLst/>
                <a:latin typeface="Arial"/>
                <a:cs typeface="Arial"/>
              </a:rPr>
              <a:t>Why can school be such a challenging place for many young people with autism?</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179512" y="1268760"/>
            <a:ext cx="8784976" cy="4525963"/>
          </a:xfrm>
        </p:spPr>
        <p:txBody>
          <a:bodyPr>
            <a:noAutofit/>
          </a:bodyPr>
          <a:lstStyle/>
          <a:p>
            <a:pPr>
              <a:buClrTx/>
              <a:buSzPct val="75000"/>
              <a:buFont typeface="Wingdings" pitchFamily="2" charset="2"/>
              <a:buChar char="Ø"/>
              <a:defRPr/>
            </a:pPr>
            <a:r>
              <a:rPr lang="en-US" sz="2000" dirty="0" smtClean="0">
                <a:latin typeface="Arial"/>
                <a:ea typeface="ＭＳ Ｐゴシック" pitchFamily="-65" charset="-128"/>
                <a:cs typeface="Arial"/>
              </a:rPr>
              <a:t>Only 23% of students with ASC achieved 5 or more A*-C grades (including English and </a:t>
            </a:r>
            <a:r>
              <a:rPr lang="en-US" sz="2000" dirty="0" err="1" smtClean="0">
                <a:latin typeface="Arial"/>
                <a:ea typeface="ＭＳ Ｐゴシック" pitchFamily="-65" charset="-128"/>
                <a:cs typeface="Arial"/>
              </a:rPr>
              <a:t>Maths</a:t>
            </a:r>
            <a:r>
              <a:rPr lang="en-US" sz="2000" dirty="0" smtClean="0">
                <a:latin typeface="Arial"/>
                <a:ea typeface="ＭＳ Ｐゴシック" pitchFamily="-65" charset="-128"/>
                <a:cs typeface="Arial"/>
              </a:rPr>
              <a:t>) at GCSE, compared to 54% among all students in the same year (</a:t>
            </a:r>
            <a:r>
              <a:rPr lang="en-US" sz="2000" dirty="0" err="1" smtClean="0">
                <a:latin typeface="Arial"/>
                <a:ea typeface="ＭＳ Ｐゴシック" pitchFamily="-65" charset="-128"/>
                <a:cs typeface="Arial"/>
              </a:rPr>
              <a:t>DfE</a:t>
            </a:r>
            <a:r>
              <a:rPr lang="en-US" sz="2000" dirty="0" smtClean="0">
                <a:latin typeface="Arial"/>
                <a:ea typeface="ＭＳ Ｐゴシック" pitchFamily="-65" charset="-128"/>
                <a:cs typeface="Arial"/>
              </a:rPr>
              <a:t>, 2010, 2011)</a:t>
            </a:r>
          </a:p>
          <a:p>
            <a:pPr>
              <a:buClrTx/>
              <a:buSzPct val="75000"/>
              <a:buFont typeface="Wingdings" pitchFamily="2" charset="2"/>
              <a:buChar char="Ø"/>
              <a:defRPr/>
            </a:pPr>
            <a:r>
              <a:rPr lang="en-US" sz="2000" dirty="0" smtClean="0">
                <a:latin typeface="Arial"/>
                <a:ea typeface="ＭＳ Ｐゴシック" pitchFamily="-65" charset="-128"/>
                <a:cs typeface="Arial"/>
              </a:rPr>
              <a:t>Students with ASC are more likely to receive both fixed-term and permanent exclusions from school than their peers (</a:t>
            </a:r>
            <a:r>
              <a:rPr lang="en-US" sz="2000" dirty="0" err="1" smtClean="0">
                <a:latin typeface="Arial"/>
                <a:ea typeface="ＭＳ Ｐゴシック" pitchFamily="-65" charset="-128"/>
                <a:cs typeface="Arial"/>
              </a:rPr>
              <a:t>DfE</a:t>
            </a:r>
            <a:r>
              <a:rPr lang="en-US" sz="2000" dirty="0" smtClean="0">
                <a:latin typeface="Arial"/>
                <a:ea typeface="ＭＳ Ｐゴシック" pitchFamily="-65" charset="-128"/>
                <a:cs typeface="Arial"/>
              </a:rPr>
              <a:t>, 2013a, 2013b)</a:t>
            </a:r>
          </a:p>
          <a:p>
            <a:pPr>
              <a:buClrTx/>
              <a:buSzPct val="75000"/>
              <a:buFont typeface="Wingdings" pitchFamily="2" charset="2"/>
              <a:buChar char="Ø"/>
              <a:defRPr/>
            </a:pPr>
            <a:r>
              <a:rPr lang="en-US" sz="2000" dirty="0" smtClean="0">
                <a:latin typeface="Arial"/>
                <a:ea typeface="ＭＳ Ｐゴシック" pitchFamily="-65" charset="-128"/>
                <a:cs typeface="Arial"/>
              </a:rPr>
              <a:t>A range of studies in different countries have also demonstrated that they are amongst the most likely to be bullied in the school population (Schroeder et al, 2014)</a:t>
            </a:r>
          </a:p>
          <a:p>
            <a:pPr>
              <a:buClrTx/>
              <a:buSzPct val="75000"/>
              <a:buFont typeface="Wingdings" pitchFamily="2" charset="2"/>
              <a:buChar char="Ø"/>
              <a:defRPr/>
            </a:pPr>
            <a:r>
              <a:rPr lang="en-US" sz="2000" dirty="0" smtClean="0">
                <a:latin typeface="Arial"/>
                <a:ea typeface="ＭＳ Ｐゴシック" pitchFamily="-65" charset="-128"/>
                <a:cs typeface="Arial"/>
              </a:rPr>
              <a:t>70% of parents report experiencing difficulties in getting the educational support their child needs, with 18% having to resort to the tribunal system to achieve this (NAS, 2011)</a:t>
            </a:r>
          </a:p>
          <a:p>
            <a:pPr>
              <a:buClrTx/>
              <a:buSzPct val="75000"/>
              <a:buFont typeface="Wingdings" pitchFamily="2" charset="2"/>
              <a:buChar char="Ø"/>
              <a:defRPr/>
            </a:pPr>
            <a:r>
              <a:rPr lang="en-US" sz="2000" dirty="0" smtClean="0">
                <a:latin typeface="Arial"/>
                <a:ea typeface="ＭＳ Ｐゴシック" pitchFamily="-65" charset="-128"/>
                <a:cs typeface="Arial"/>
              </a:rPr>
              <a:t>Prevalence rates of anxiety, depression and anger problems are significantly higher among young people with ASC than their peers (Hebron &amp; Humphrey, 2014)</a:t>
            </a:r>
            <a:endParaRPr lang="en-US" sz="2000" dirty="0">
              <a:latin typeface="Arial"/>
              <a:ea typeface="ＭＳ Ｐゴシック" pitchFamily="-65" charset="-128"/>
              <a:cs typeface="Arial"/>
            </a:endParaRPr>
          </a:p>
        </p:txBody>
      </p:sp>
    </p:spTree>
    <p:extLst>
      <p:ext uri="{BB962C8B-B14F-4D97-AF65-F5344CB8AC3E}">
        <p14:creationId xmlns:p14="http://schemas.microsoft.com/office/powerpoint/2010/main" val="37893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143000"/>
          </a:xfrm>
        </p:spPr>
        <p:txBody>
          <a:bodyPr>
            <a:normAutofit fontScale="90000"/>
          </a:bodyPr>
          <a:lstStyle/>
          <a:p>
            <a:r>
              <a:rPr lang="en-US" sz="3600" b="0" dirty="0" smtClean="0">
                <a:solidFill>
                  <a:schemeClr val="tx1"/>
                </a:solidFill>
                <a:effectLst/>
                <a:latin typeface="Arial"/>
                <a:cs typeface="Arial"/>
              </a:rPr>
              <a:t>Why can school be such a challenging place for many young people with autism?</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251520" y="1340768"/>
            <a:ext cx="8640960" cy="4608512"/>
          </a:xfrm>
        </p:spPr>
        <p:txBody>
          <a:bodyPr>
            <a:normAutofit fontScale="85000" lnSpcReduction="20000"/>
          </a:bodyPr>
          <a:lstStyle/>
          <a:p>
            <a:pPr>
              <a:buClrTx/>
              <a:buSzPct val="75000"/>
              <a:buFont typeface="Wingdings" pitchFamily="2" charset="2"/>
              <a:buChar char="Ø"/>
              <a:defRPr/>
            </a:pPr>
            <a:r>
              <a:rPr lang="en-US" sz="2000" dirty="0" smtClean="0">
                <a:latin typeface="Arial"/>
                <a:ea typeface="ＭＳ Ｐゴシック" pitchFamily="-65" charset="-128"/>
                <a:cs typeface="Arial"/>
              </a:rPr>
              <a:t>For the student</a:t>
            </a:r>
          </a:p>
          <a:p>
            <a:pPr lvl="2">
              <a:lnSpc>
                <a:spcPct val="110000"/>
              </a:lnSpc>
              <a:buClrTx/>
              <a:buSzPct val="90000"/>
              <a:defRPr/>
            </a:pPr>
            <a:r>
              <a:rPr lang="en-US" sz="2000" dirty="0" smtClean="0">
                <a:latin typeface="Arial"/>
                <a:ea typeface="ＭＳ Ｐゴシック" pitchFamily="-65" charset="-128"/>
                <a:cs typeface="Arial"/>
              </a:rPr>
              <a:t>Learning in a social setting, reading social situations, deciphering the unwritten rules</a:t>
            </a:r>
          </a:p>
          <a:p>
            <a:pPr lvl="2">
              <a:lnSpc>
                <a:spcPct val="110000"/>
              </a:lnSpc>
              <a:buClrTx/>
              <a:buSzPct val="90000"/>
            </a:pPr>
            <a:r>
              <a:rPr lang="en-US" sz="2000" dirty="0" smtClean="0">
                <a:latin typeface="Arial"/>
                <a:cs typeface="Arial"/>
              </a:rPr>
              <a:t>Learning in a complex language environment with limited visual support</a:t>
            </a:r>
          </a:p>
          <a:p>
            <a:pPr lvl="2">
              <a:lnSpc>
                <a:spcPct val="110000"/>
              </a:lnSpc>
              <a:buClrTx/>
              <a:buSzPct val="90000"/>
            </a:pPr>
            <a:r>
              <a:rPr lang="en-US" sz="2000" dirty="0" smtClean="0">
                <a:latin typeface="Arial"/>
                <a:cs typeface="Arial"/>
              </a:rPr>
              <a:t>Understanding and communicating with other students and adults</a:t>
            </a:r>
          </a:p>
          <a:p>
            <a:pPr lvl="2">
              <a:lnSpc>
                <a:spcPct val="110000"/>
              </a:lnSpc>
              <a:buClrTx/>
              <a:buSzPct val="90000"/>
            </a:pPr>
            <a:r>
              <a:rPr lang="en-US" sz="2000" dirty="0" smtClean="0">
                <a:latin typeface="Arial"/>
                <a:cs typeface="Arial"/>
              </a:rPr>
              <a:t>Coping with change, transitions and unexpected breaks in routine</a:t>
            </a:r>
          </a:p>
          <a:p>
            <a:pPr lvl="2">
              <a:lnSpc>
                <a:spcPct val="110000"/>
              </a:lnSpc>
              <a:buClrTx/>
              <a:buSzPct val="90000"/>
            </a:pPr>
            <a:r>
              <a:rPr lang="en-US" sz="2000" dirty="0" smtClean="0">
                <a:latin typeface="Arial"/>
                <a:cs typeface="Arial"/>
              </a:rPr>
              <a:t>Day to day </a:t>
            </a:r>
            <a:r>
              <a:rPr lang="en-US" sz="2000" dirty="0" err="1" smtClean="0">
                <a:latin typeface="Arial"/>
                <a:cs typeface="Arial"/>
              </a:rPr>
              <a:t>organisation</a:t>
            </a:r>
            <a:endParaRPr lang="en-US" sz="2000" dirty="0" smtClean="0">
              <a:latin typeface="Arial"/>
              <a:cs typeface="Arial"/>
            </a:endParaRPr>
          </a:p>
          <a:p>
            <a:pPr lvl="2">
              <a:lnSpc>
                <a:spcPct val="110000"/>
              </a:lnSpc>
              <a:buClrTx/>
              <a:buSzPct val="90000"/>
            </a:pPr>
            <a:r>
              <a:rPr lang="en-US" sz="2000" dirty="0" err="1" smtClean="0">
                <a:latin typeface="Arial"/>
                <a:cs typeface="Arial"/>
              </a:rPr>
              <a:t>Generalising</a:t>
            </a:r>
            <a:r>
              <a:rPr lang="en-US" sz="2000" dirty="0" smtClean="0">
                <a:latin typeface="Arial"/>
                <a:cs typeface="Arial"/>
              </a:rPr>
              <a:t> learning beyond the setting in which it took place</a:t>
            </a:r>
          </a:p>
          <a:p>
            <a:pPr lvl="2">
              <a:buClrTx/>
              <a:buSzPct val="90000"/>
              <a:buNone/>
            </a:pPr>
            <a:endParaRPr lang="en-US" sz="2000" dirty="0" smtClean="0">
              <a:latin typeface="Arial"/>
              <a:cs typeface="Arial"/>
            </a:endParaRPr>
          </a:p>
          <a:p>
            <a:pPr>
              <a:buClrTx/>
              <a:buSzPct val="75000"/>
              <a:buFont typeface="Wingdings" pitchFamily="2" charset="2"/>
              <a:buChar char="Ø"/>
            </a:pPr>
            <a:r>
              <a:rPr lang="en-US" sz="2000" dirty="0">
                <a:latin typeface="Arial"/>
                <a:cs typeface="Arial"/>
              </a:rPr>
              <a:t>F</a:t>
            </a:r>
            <a:r>
              <a:rPr lang="en-US" sz="2000" dirty="0" smtClean="0">
                <a:latin typeface="Arial"/>
                <a:cs typeface="Arial"/>
              </a:rPr>
              <a:t>or staff and parents</a:t>
            </a:r>
          </a:p>
          <a:p>
            <a:pPr lvl="2">
              <a:lnSpc>
                <a:spcPct val="120000"/>
              </a:lnSpc>
              <a:buClrTx/>
              <a:buSzPct val="90000"/>
            </a:pPr>
            <a:r>
              <a:rPr lang="en-US" sz="2000" dirty="0" smtClean="0">
                <a:latin typeface="Arial"/>
                <a:cs typeface="Arial"/>
              </a:rPr>
              <a:t>Gaining, maintaining and refocusing attention</a:t>
            </a:r>
          </a:p>
          <a:p>
            <a:pPr lvl="2">
              <a:lnSpc>
                <a:spcPct val="120000"/>
              </a:lnSpc>
              <a:buClrTx/>
              <a:buSzPct val="90000"/>
            </a:pPr>
            <a:r>
              <a:rPr lang="en-US" sz="2000" dirty="0" smtClean="0">
                <a:latin typeface="Arial"/>
                <a:cs typeface="Arial"/>
              </a:rPr>
              <a:t>Motivation</a:t>
            </a:r>
          </a:p>
          <a:p>
            <a:pPr lvl="2">
              <a:lnSpc>
                <a:spcPct val="120000"/>
              </a:lnSpc>
              <a:buClrTx/>
              <a:buSzPct val="90000"/>
            </a:pPr>
            <a:r>
              <a:rPr lang="en-US" sz="2000" dirty="0" smtClean="0">
                <a:latin typeface="Arial"/>
                <a:cs typeface="Arial"/>
              </a:rPr>
              <a:t>Differentiation of language and/or curriculum</a:t>
            </a:r>
          </a:p>
          <a:p>
            <a:pPr lvl="2">
              <a:lnSpc>
                <a:spcPct val="120000"/>
              </a:lnSpc>
              <a:buClrTx/>
              <a:buSzPct val="90000"/>
            </a:pPr>
            <a:r>
              <a:rPr lang="en-US" sz="2000" dirty="0" smtClean="0">
                <a:latin typeface="Arial"/>
                <a:cs typeface="Arial"/>
              </a:rPr>
              <a:t>Managing </a:t>
            </a:r>
            <a:r>
              <a:rPr lang="en-US" sz="2000" dirty="0" err="1" smtClean="0">
                <a:latin typeface="Arial"/>
                <a:cs typeface="Arial"/>
              </a:rPr>
              <a:t>behaviour</a:t>
            </a:r>
            <a:endParaRPr lang="en-US" sz="2000" dirty="0" smtClean="0">
              <a:latin typeface="Arial"/>
              <a:cs typeface="Arial"/>
            </a:endParaRPr>
          </a:p>
          <a:p>
            <a:pPr lvl="2">
              <a:lnSpc>
                <a:spcPct val="120000"/>
              </a:lnSpc>
              <a:buClrTx/>
              <a:buSzPct val="90000"/>
            </a:pPr>
            <a:r>
              <a:rPr lang="en-US" sz="2000" dirty="0" smtClean="0">
                <a:latin typeface="Arial"/>
                <a:cs typeface="Arial"/>
              </a:rPr>
              <a:t>Accommodating special interests</a:t>
            </a:r>
          </a:p>
        </p:txBody>
      </p:sp>
    </p:spTree>
    <p:extLst>
      <p:ext uri="{BB962C8B-B14F-4D97-AF65-F5344CB8AC3E}">
        <p14:creationId xmlns:p14="http://schemas.microsoft.com/office/powerpoint/2010/main" val="74776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0</TotalTime>
  <Words>4006</Words>
  <Application>Microsoft Office PowerPoint</Application>
  <PresentationFormat>On-screen Show (4:3)</PresentationFormat>
  <Paragraphs>383</Paragraphs>
  <Slides>55</Slides>
  <Notes>12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    Educating persons with autistic spectrum conditions  – from research to practice </vt:lpstr>
      <vt:lpstr>Plan for the session…</vt:lpstr>
      <vt:lpstr>PowerPoint Presentation</vt:lpstr>
      <vt:lpstr>What we will talk about today</vt:lpstr>
      <vt:lpstr>What we will talk about today</vt:lpstr>
      <vt:lpstr>PowerPoint Presentation</vt:lpstr>
      <vt:lpstr>What we will talk about today</vt:lpstr>
      <vt:lpstr>Why can school be such a challenging place for many young people with autism?</vt:lpstr>
      <vt:lpstr>Why can school be such a challenging place for many young people with autism?</vt:lpstr>
      <vt:lpstr>Why can school be such a challenging place for many young people with autism?</vt:lpstr>
      <vt:lpstr>Why can school be such a challenging place for many young people with autism?</vt:lpstr>
      <vt:lpstr>Why can school be such a challenging place for many young people with autism?</vt:lpstr>
      <vt:lpstr>What we will talk about today</vt:lpstr>
      <vt:lpstr>What do parents/carers and young people with autism want?</vt:lpstr>
      <vt:lpstr>What do parents/carers and young people with autism want?</vt:lpstr>
      <vt:lpstr>What do parents/carers and young people with autism want?</vt:lpstr>
      <vt:lpstr>What do parents/carers and young people with autism want?</vt:lpstr>
      <vt:lpstr>What we will talk about today</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I will talk about today</vt:lpstr>
      <vt:lpstr>Conclusion</vt:lpstr>
      <vt:lpstr>PowerPoint Presentation</vt:lpstr>
      <vt:lpstr>Ensure clear communication with parents/carers </vt:lpstr>
      <vt:lpstr>PowerPoint Presentation</vt:lpstr>
      <vt:lpstr>Educating Persons with Autistic Spectrum Disorder - A Systematic Literature Review </vt:lpstr>
      <vt:lpstr>Overview of the review</vt:lpstr>
      <vt:lpstr>Intervention Rating Scheme (all studies 2008-2013)</vt:lpstr>
      <vt:lpstr>Interventions rated 4 (most evidence) Pre-school</vt:lpstr>
      <vt:lpstr>Interventions rated 4 (most evidence) School age</vt:lpstr>
      <vt:lpstr>Interventions rated 4 (most evidence) School age</vt:lpstr>
      <vt:lpstr>Interventions rated 3 (moderate evidence)  Pre-school</vt:lpstr>
      <vt:lpstr>Interventions rated 3 (moderate evidence) School age</vt:lpstr>
      <vt:lpstr>Interventions rated 3 (moderate evidence) School age</vt:lpstr>
      <vt:lpstr>Interventions rated 2 (some evidence)</vt:lpstr>
      <vt:lpstr>Guidance and SLR comparison</vt:lpstr>
      <vt:lpstr>Considerations for education in Ireland</vt:lpstr>
      <vt:lpstr>Considerations for education in Ireland</vt:lpstr>
      <vt:lpstr>PowerPoint Presentation</vt:lpstr>
      <vt:lpstr>PowerPoint Presentation</vt:lpstr>
      <vt:lpstr>PowerPoint Presentation</vt:lpstr>
      <vt:lpstr>PowerPoint Presentation</vt:lpstr>
      <vt:lpstr>PowerPoint Presentation</vt:lpstr>
      <vt:lpstr>Blog links:</vt:lpstr>
      <vt:lpstr>References (1)</vt:lpstr>
      <vt:lpstr>References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2014-01-11T16:08:10Z</dcterms:created>
  <dcterms:modified xsi:type="dcterms:W3CDTF">2016-06-24T08:01:20Z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